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Open Sans Bold" charset="1" panose="00000000000000000000"/>
      <p:regular r:id="rId19"/>
    </p:embeddedFont>
    <p:embeddedFont>
      <p:font typeface="Bebas Neue Cyrillic" charset="1" panose="02000506000000020004"/>
      <p:regular r:id="rId20"/>
    </p:embeddedFont>
    <p:embeddedFont>
      <p:font typeface="Open Sans" charset="1" panose="00000000000000000000"/>
      <p:regular r:id="rId21"/>
    </p:embeddedFont>
    <p:embeddedFont>
      <p:font typeface="Poppins Bold" charset="1" panose="00000800000000000000"/>
      <p:regular r:id="rId22"/>
    </p:embeddedFont>
    <p:embeddedFont>
      <p:font typeface="Poppins" charset="1" panose="0000050000000000000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P4Gh2UZs.mp4>
</file>

<file path=ppt/media/VAGP4LgMuJM.mp4>
</file>

<file path=ppt/media/VAGP4LqqrzQ.mp4>
</file>

<file path=ppt/media/VAGP4O6YJ3k.mp4>
</file>

<file path=ppt/media/image1.png>
</file>

<file path=ppt/media/image10.jpeg>
</file>

<file path=ppt/media/image11.pn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Relationship Id="rId6" Target="../media/image15.png" Type="http://schemas.openxmlformats.org/officeDocument/2006/relationships/image"/><Relationship Id="rId7" Target="../media/image16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Relationship Id="rId6" Target="../media/image17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Relationship Id="rId6" Target="../media/image4.png" Type="http://schemas.openxmlformats.org/officeDocument/2006/relationships/image"/><Relationship Id="rId7" Target="../media/image5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Relationship Id="rId6" Target="../media/image9.jpeg" Type="http://schemas.openxmlformats.org/officeDocument/2006/relationships/image"/><Relationship Id="rId7" Target="../media/VAGP4LgMuJM.mp4" Type="http://schemas.openxmlformats.org/officeDocument/2006/relationships/video"/><Relationship Id="rId8" Target="../media/VAGP4LgMuJM.mp4" Type="http://schemas.microsoft.com/office/2007/relationships/media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Relationship Id="rId6" Target="../media/image10.jpeg" Type="http://schemas.openxmlformats.org/officeDocument/2006/relationships/image"/><Relationship Id="rId7" Target="../media/VAGP4LqqrzQ.mp4" Type="http://schemas.openxmlformats.org/officeDocument/2006/relationships/video"/><Relationship Id="rId8" Target="../media/VAGP4LqqrzQ.mp4" Type="http://schemas.microsoft.com/office/2007/relationships/media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Relationship Id="rId6" Target="../media/image1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Relationship Id="rId6" Target="../media/image12.jpeg" Type="http://schemas.openxmlformats.org/officeDocument/2006/relationships/image"/><Relationship Id="rId7" Target="../media/VAGP4O6YJ3k.mp4" Type="http://schemas.openxmlformats.org/officeDocument/2006/relationships/video"/><Relationship Id="rId8" Target="../media/VAGP4O6YJ3k.mp4" Type="http://schemas.microsoft.com/office/2007/relationships/media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Relationship Id="rId6" Target="../media/image13.jpeg" Type="http://schemas.openxmlformats.org/officeDocument/2006/relationships/image"/><Relationship Id="rId7" Target="../media/VAGP4Gh2UZs.mp4" Type="http://schemas.openxmlformats.org/officeDocument/2006/relationships/video"/><Relationship Id="rId8" Target="../media/VAGP4Gh2UZs.mp4" Type="http://schemas.microsoft.com/office/2007/relationships/media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329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472026" y="0"/>
            <a:ext cx="18203408" cy="10399408"/>
          </a:xfrm>
          <a:custGeom>
            <a:avLst/>
            <a:gdLst/>
            <a:ahLst/>
            <a:cxnLst/>
            <a:rect r="r" b="b" t="t" l="l"/>
            <a:pathLst>
              <a:path h="10399408" w="18203408">
                <a:moveTo>
                  <a:pt x="0" y="0"/>
                </a:moveTo>
                <a:lnTo>
                  <a:pt x="18203408" y="0"/>
                </a:lnTo>
                <a:lnTo>
                  <a:pt x="18203408" y="10399408"/>
                </a:lnTo>
                <a:lnTo>
                  <a:pt x="0" y="1039940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5000"/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6466664" y="152400"/>
            <a:ext cx="11973736" cy="10287000"/>
            <a:chOff x="0" y="0"/>
            <a:chExt cx="3153576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153577" cy="2709333"/>
            </a:xfrm>
            <a:custGeom>
              <a:avLst/>
              <a:gdLst/>
              <a:ahLst/>
              <a:cxnLst/>
              <a:rect r="r" b="b" t="t" l="l"/>
              <a:pathLst>
                <a:path h="2709333" w="3153577">
                  <a:moveTo>
                    <a:pt x="0" y="0"/>
                  </a:moveTo>
                  <a:lnTo>
                    <a:pt x="3153577" y="0"/>
                  </a:lnTo>
                  <a:lnTo>
                    <a:pt x="3153577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1F3291">
                    <a:alpha val="0"/>
                  </a:srgbClr>
                </a:gs>
                <a:gs pos="100000">
                  <a:srgbClr val="000935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3153576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6314264" y="0"/>
            <a:ext cx="11973736" cy="10287000"/>
            <a:chOff x="0" y="0"/>
            <a:chExt cx="3153576" cy="27093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153577" cy="2709333"/>
            </a:xfrm>
            <a:custGeom>
              <a:avLst/>
              <a:gdLst/>
              <a:ahLst/>
              <a:cxnLst/>
              <a:rect r="r" b="b" t="t" l="l"/>
              <a:pathLst>
                <a:path h="2709333" w="3153577">
                  <a:moveTo>
                    <a:pt x="0" y="0"/>
                  </a:moveTo>
                  <a:lnTo>
                    <a:pt x="3153577" y="0"/>
                  </a:lnTo>
                  <a:lnTo>
                    <a:pt x="3153577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1F3291">
                    <a:alpha val="0"/>
                  </a:srgbClr>
                </a:gs>
                <a:gs pos="100000">
                  <a:srgbClr val="000935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3153576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7742214" y="7517955"/>
            <a:ext cx="47625" cy="1740345"/>
            <a:chOff x="0" y="0"/>
            <a:chExt cx="12543" cy="45836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2543" cy="458362"/>
            </a:xfrm>
            <a:custGeom>
              <a:avLst/>
              <a:gdLst/>
              <a:ahLst/>
              <a:cxnLst/>
              <a:rect r="r" b="b" t="t" l="l"/>
              <a:pathLst>
                <a:path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7259300" y="0"/>
            <a:ext cx="1028700" cy="1028700"/>
            <a:chOff x="0" y="0"/>
            <a:chExt cx="270933" cy="27093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9187151" y="6301055"/>
            <a:ext cx="6526921" cy="623294"/>
            <a:chOff x="0" y="0"/>
            <a:chExt cx="1719024" cy="16416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719024" cy="164160"/>
            </a:xfrm>
            <a:custGeom>
              <a:avLst/>
              <a:gdLst/>
              <a:ahLst/>
              <a:cxnLst/>
              <a:rect r="r" b="b" t="t" l="l"/>
              <a:pathLst>
                <a:path h="164160" w="1719024">
                  <a:moveTo>
                    <a:pt x="0" y="0"/>
                  </a:moveTo>
                  <a:lnTo>
                    <a:pt x="1719024" y="0"/>
                  </a:lnTo>
                  <a:lnTo>
                    <a:pt x="1719024" y="164160"/>
                  </a:lnTo>
                  <a:lnTo>
                    <a:pt x="0" y="164160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1719024" cy="2022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4836170" y="0"/>
            <a:ext cx="2336509" cy="1028700"/>
            <a:chOff x="0" y="0"/>
            <a:chExt cx="329344" cy="145001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329344" cy="145001"/>
            </a:xfrm>
            <a:custGeom>
              <a:avLst/>
              <a:gdLst/>
              <a:ahLst/>
              <a:cxnLst/>
              <a:rect r="r" b="b" t="t" l="l"/>
              <a:pathLst>
                <a:path h="145001" w="329344">
                  <a:moveTo>
                    <a:pt x="66269" y="0"/>
                  </a:moveTo>
                  <a:lnTo>
                    <a:pt x="263075" y="0"/>
                  </a:lnTo>
                  <a:cubicBezTo>
                    <a:pt x="299674" y="0"/>
                    <a:pt x="329344" y="29670"/>
                    <a:pt x="329344" y="66269"/>
                  </a:cubicBezTo>
                  <a:lnTo>
                    <a:pt x="329344" y="78732"/>
                  </a:lnTo>
                  <a:cubicBezTo>
                    <a:pt x="329344" y="115331"/>
                    <a:pt x="299674" y="145001"/>
                    <a:pt x="263075" y="145001"/>
                  </a:cubicBezTo>
                  <a:lnTo>
                    <a:pt x="66269" y="145001"/>
                  </a:lnTo>
                  <a:cubicBezTo>
                    <a:pt x="29670" y="145001"/>
                    <a:pt x="0" y="115331"/>
                    <a:pt x="0" y="78732"/>
                  </a:cubicBezTo>
                  <a:lnTo>
                    <a:pt x="0" y="66269"/>
                  </a:lnTo>
                  <a:cubicBezTo>
                    <a:pt x="0" y="29670"/>
                    <a:pt x="29670" y="0"/>
                    <a:pt x="66269" y="0"/>
                  </a:cubicBezTo>
                  <a:close/>
                </a:path>
              </a:pathLst>
            </a:custGeom>
            <a:solidFill>
              <a:srgbClr val="FFFFFF">
                <a:alpha val="51765"/>
              </a:srgbClr>
            </a:solidFill>
            <a:ln w="38100" cap="sq">
              <a:solidFill>
                <a:srgbClr val="FFFFFF">
                  <a:alpha val="51765"/>
                </a:srgbClr>
              </a:solidFill>
              <a:prstDash val="solid"/>
              <a:miter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0" y="-38100"/>
              <a:ext cx="329344" cy="1831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1811395" y="0"/>
            <a:ext cx="2939050" cy="1028700"/>
            <a:chOff x="0" y="0"/>
            <a:chExt cx="414275" cy="145001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414275" cy="145001"/>
            </a:xfrm>
            <a:custGeom>
              <a:avLst/>
              <a:gdLst/>
              <a:ahLst/>
              <a:cxnLst/>
              <a:rect r="r" b="b" t="t" l="l"/>
              <a:pathLst>
                <a:path h="145001" w="414275">
                  <a:moveTo>
                    <a:pt x="52683" y="0"/>
                  </a:moveTo>
                  <a:lnTo>
                    <a:pt x="361592" y="0"/>
                  </a:lnTo>
                  <a:cubicBezTo>
                    <a:pt x="390688" y="0"/>
                    <a:pt x="414275" y="23587"/>
                    <a:pt x="414275" y="52683"/>
                  </a:cubicBezTo>
                  <a:lnTo>
                    <a:pt x="414275" y="92318"/>
                  </a:lnTo>
                  <a:cubicBezTo>
                    <a:pt x="414275" y="106290"/>
                    <a:pt x="408725" y="119690"/>
                    <a:pt x="398845" y="129570"/>
                  </a:cubicBezTo>
                  <a:cubicBezTo>
                    <a:pt x="388965" y="139450"/>
                    <a:pt x="375565" y="145001"/>
                    <a:pt x="361592" y="145001"/>
                  </a:cubicBezTo>
                  <a:lnTo>
                    <a:pt x="52683" y="145001"/>
                  </a:lnTo>
                  <a:cubicBezTo>
                    <a:pt x="38711" y="145001"/>
                    <a:pt x="25311" y="139450"/>
                    <a:pt x="15431" y="129570"/>
                  </a:cubicBezTo>
                  <a:cubicBezTo>
                    <a:pt x="5551" y="119690"/>
                    <a:pt x="0" y="106290"/>
                    <a:pt x="0" y="92318"/>
                  </a:cubicBezTo>
                  <a:lnTo>
                    <a:pt x="0" y="52683"/>
                  </a:lnTo>
                  <a:cubicBezTo>
                    <a:pt x="0" y="38711"/>
                    <a:pt x="5551" y="25311"/>
                    <a:pt x="15431" y="15431"/>
                  </a:cubicBezTo>
                  <a:cubicBezTo>
                    <a:pt x="25311" y="5551"/>
                    <a:pt x="38711" y="0"/>
                    <a:pt x="52683" y="0"/>
                  </a:cubicBezTo>
                  <a:close/>
                </a:path>
              </a:pathLst>
            </a:custGeom>
            <a:solidFill>
              <a:srgbClr val="FFFFFF">
                <a:alpha val="51765"/>
              </a:srgbClr>
            </a:solidFill>
            <a:ln w="38100" cap="sq">
              <a:solidFill>
                <a:srgbClr val="FFFFFF">
                  <a:alpha val="51765"/>
                </a:srgbClr>
              </a:solidFill>
              <a:prstDash val="solid"/>
              <a:miter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0" y="-38100"/>
              <a:ext cx="414275" cy="1831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24" id="24"/>
          <p:cNvSpPr/>
          <p:nvPr/>
        </p:nvSpPr>
        <p:spPr>
          <a:xfrm flipH="false" flipV="false" rot="0">
            <a:off x="537881" y="292143"/>
            <a:ext cx="490819" cy="444414"/>
          </a:xfrm>
          <a:custGeom>
            <a:avLst/>
            <a:gdLst/>
            <a:ahLst/>
            <a:cxnLst/>
            <a:rect r="r" b="b" t="t" l="l"/>
            <a:pathLst>
              <a:path h="444414" w="490819">
                <a:moveTo>
                  <a:pt x="0" y="0"/>
                </a:moveTo>
                <a:lnTo>
                  <a:pt x="490819" y="0"/>
                </a:lnTo>
                <a:lnTo>
                  <a:pt x="490819" y="444414"/>
                </a:lnTo>
                <a:lnTo>
                  <a:pt x="0" y="4444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5" id="25"/>
          <p:cNvSpPr/>
          <p:nvPr/>
        </p:nvSpPr>
        <p:spPr>
          <a:xfrm flipH="false" flipV="false" rot="0">
            <a:off x="14846992" y="0"/>
            <a:ext cx="2412308" cy="1007961"/>
          </a:xfrm>
          <a:custGeom>
            <a:avLst/>
            <a:gdLst/>
            <a:ahLst/>
            <a:cxnLst/>
            <a:rect r="r" b="b" t="t" l="l"/>
            <a:pathLst>
              <a:path h="1007961" w="2412308">
                <a:moveTo>
                  <a:pt x="0" y="0"/>
                </a:moveTo>
                <a:lnTo>
                  <a:pt x="2412308" y="0"/>
                </a:lnTo>
                <a:lnTo>
                  <a:pt x="2412308" y="1007961"/>
                </a:lnTo>
                <a:lnTo>
                  <a:pt x="0" y="100796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-25645"/>
            </a:stretch>
          </a:blipFill>
        </p:spPr>
      </p:sp>
      <p:sp>
        <p:nvSpPr>
          <p:cNvPr name="Freeform 26" id="26"/>
          <p:cNvSpPr/>
          <p:nvPr/>
        </p:nvSpPr>
        <p:spPr>
          <a:xfrm flipH="false" flipV="false" rot="0">
            <a:off x="11811395" y="0"/>
            <a:ext cx="3024775" cy="1028700"/>
          </a:xfrm>
          <a:custGeom>
            <a:avLst/>
            <a:gdLst/>
            <a:ahLst/>
            <a:cxnLst/>
            <a:rect r="r" b="b" t="t" l="l"/>
            <a:pathLst>
              <a:path h="1028700" w="3024775">
                <a:moveTo>
                  <a:pt x="0" y="0"/>
                </a:moveTo>
                <a:lnTo>
                  <a:pt x="3024775" y="0"/>
                </a:lnTo>
                <a:lnTo>
                  <a:pt x="3024775" y="1028700"/>
                </a:lnTo>
                <a:lnTo>
                  <a:pt x="0" y="10287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13442" r="0" b="-13484"/>
            </a:stretch>
          </a:blipFill>
        </p:spPr>
      </p:sp>
      <p:grpSp>
        <p:nvGrpSpPr>
          <p:cNvPr name="Group 27" id="27"/>
          <p:cNvGrpSpPr/>
          <p:nvPr/>
        </p:nvGrpSpPr>
        <p:grpSpPr>
          <a:xfrm rot="0">
            <a:off x="9504929" y="8366251"/>
            <a:ext cx="2438700" cy="807119"/>
            <a:chOff x="0" y="0"/>
            <a:chExt cx="343748" cy="113768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343748" cy="113768"/>
            </a:xfrm>
            <a:custGeom>
              <a:avLst/>
              <a:gdLst/>
              <a:ahLst/>
              <a:cxnLst/>
              <a:rect r="r" b="b" t="t" l="l"/>
              <a:pathLst>
                <a:path h="113768" w="343748">
                  <a:moveTo>
                    <a:pt x="56884" y="0"/>
                  </a:moveTo>
                  <a:lnTo>
                    <a:pt x="286864" y="0"/>
                  </a:lnTo>
                  <a:cubicBezTo>
                    <a:pt x="318280" y="0"/>
                    <a:pt x="343748" y="25468"/>
                    <a:pt x="343748" y="56884"/>
                  </a:cubicBezTo>
                  <a:lnTo>
                    <a:pt x="343748" y="56884"/>
                  </a:lnTo>
                  <a:cubicBezTo>
                    <a:pt x="343748" y="71970"/>
                    <a:pt x="337755" y="86439"/>
                    <a:pt x="327087" y="97107"/>
                  </a:cubicBezTo>
                  <a:cubicBezTo>
                    <a:pt x="316420" y="107775"/>
                    <a:pt x="301951" y="113768"/>
                    <a:pt x="286864" y="113768"/>
                  </a:cubicBezTo>
                  <a:lnTo>
                    <a:pt x="56884" y="113768"/>
                  </a:lnTo>
                  <a:cubicBezTo>
                    <a:pt x="25468" y="113768"/>
                    <a:pt x="0" y="88300"/>
                    <a:pt x="0" y="56884"/>
                  </a:cubicBezTo>
                  <a:lnTo>
                    <a:pt x="0" y="56884"/>
                  </a:lnTo>
                  <a:cubicBezTo>
                    <a:pt x="0" y="25468"/>
                    <a:pt x="25468" y="0"/>
                    <a:pt x="56884" y="0"/>
                  </a:cubicBezTo>
                  <a:close/>
                </a:path>
              </a:pathLst>
            </a:custGeom>
            <a:solidFill>
              <a:srgbClr val="244389">
                <a:alpha val="18824"/>
              </a:srgbClr>
            </a:solidFill>
            <a:ln w="38100" cap="sq">
              <a:solidFill>
                <a:srgbClr val="FFFFFF">
                  <a:alpha val="18824"/>
                </a:srgbClr>
              </a:solidFill>
              <a:prstDash val="solid"/>
              <a:miter/>
            </a:ln>
          </p:spPr>
        </p:sp>
        <p:sp>
          <p:nvSpPr>
            <p:cNvPr name="TextBox 29" id="29"/>
            <p:cNvSpPr txBox="true"/>
            <p:nvPr/>
          </p:nvSpPr>
          <p:spPr>
            <a:xfrm>
              <a:off x="0" y="-38100"/>
              <a:ext cx="343748" cy="1518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12658635" y="8366251"/>
            <a:ext cx="2438700" cy="807119"/>
            <a:chOff x="0" y="0"/>
            <a:chExt cx="343748" cy="113768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343748" cy="113768"/>
            </a:xfrm>
            <a:custGeom>
              <a:avLst/>
              <a:gdLst/>
              <a:ahLst/>
              <a:cxnLst/>
              <a:rect r="r" b="b" t="t" l="l"/>
              <a:pathLst>
                <a:path h="113768" w="343748">
                  <a:moveTo>
                    <a:pt x="56884" y="0"/>
                  </a:moveTo>
                  <a:lnTo>
                    <a:pt x="286864" y="0"/>
                  </a:lnTo>
                  <a:cubicBezTo>
                    <a:pt x="318280" y="0"/>
                    <a:pt x="343748" y="25468"/>
                    <a:pt x="343748" y="56884"/>
                  </a:cubicBezTo>
                  <a:lnTo>
                    <a:pt x="343748" y="56884"/>
                  </a:lnTo>
                  <a:cubicBezTo>
                    <a:pt x="343748" y="71970"/>
                    <a:pt x="337755" y="86439"/>
                    <a:pt x="327087" y="97107"/>
                  </a:cubicBezTo>
                  <a:cubicBezTo>
                    <a:pt x="316420" y="107775"/>
                    <a:pt x="301951" y="113768"/>
                    <a:pt x="286864" y="113768"/>
                  </a:cubicBezTo>
                  <a:lnTo>
                    <a:pt x="56884" y="113768"/>
                  </a:lnTo>
                  <a:cubicBezTo>
                    <a:pt x="25468" y="113768"/>
                    <a:pt x="0" y="88300"/>
                    <a:pt x="0" y="56884"/>
                  </a:cubicBezTo>
                  <a:lnTo>
                    <a:pt x="0" y="56884"/>
                  </a:lnTo>
                  <a:cubicBezTo>
                    <a:pt x="0" y="25468"/>
                    <a:pt x="25468" y="0"/>
                    <a:pt x="56884" y="0"/>
                  </a:cubicBezTo>
                  <a:close/>
                </a:path>
              </a:pathLst>
            </a:custGeom>
            <a:solidFill>
              <a:srgbClr val="244389">
                <a:alpha val="18824"/>
              </a:srgbClr>
            </a:solidFill>
            <a:ln w="38100" cap="sq">
              <a:solidFill>
                <a:srgbClr val="FFFFFF">
                  <a:alpha val="18824"/>
                </a:srgbClr>
              </a:solidFill>
              <a:prstDash val="solid"/>
              <a:miter/>
            </a:ln>
          </p:spPr>
        </p:sp>
        <p:sp>
          <p:nvSpPr>
            <p:cNvPr name="TextBox 32" id="32"/>
            <p:cNvSpPr txBox="true"/>
            <p:nvPr/>
          </p:nvSpPr>
          <p:spPr>
            <a:xfrm>
              <a:off x="0" y="-38100"/>
              <a:ext cx="343748" cy="1518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9504929" y="7248199"/>
            <a:ext cx="2438700" cy="807119"/>
            <a:chOff x="0" y="0"/>
            <a:chExt cx="343748" cy="113768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343748" cy="113768"/>
            </a:xfrm>
            <a:custGeom>
              <a:avLst/>
              <a:gdLst/>
              <a:ahLst/>
              <a:cxnLst/>
              <a:rect r="r" b="b" t="t" l="l"/>
              <a:pathLst>
                <a:path h="113768" w="343748">
                  <a:moveTo>
                    <a:pt x="56884" y="0"/>
                  </a:moveTo>
                  <a:lnTo>
                    <a:pt x="286864" y="0"/>
                  </a:lnTo>
                  <a:cubicBezTo>
                    <a:pt x="318280" y="0"/>
                    <a:pt x="343748" y="25468"/>
                    <a:pt x="343748" y="56884"/>
                  </a:cubicBezTo>
                  <a:lnTo>
                    <a:pt x="343748" y="56884"/>
                  </a:lnTo>
                  <a:cubicBezTo>
                    <a:pt x="343748" y="71970"/>
                    <a:pt x="337755" y="86439"/>
                    <a:pt x="327087" y="97107"/>
                  </a:cubicBezTo>
                  <a:cubicBezTo>
                    <a:pt x="316420" y="107775"/>
                    <a:pt x="301951" y="113768"/>
                    <a:pt x="286864" y="113768"/>
                  </a:cubicBezTo>
                  <a:lnTo>
                    <a:pt x="56884" y="113768"/>
                  </a:lnTo>
                  <a:cubicBezTo>
                    <a:pt x="25468" y="113768"/>
                    <a:pt x="0" y="88300"/>
                    <a:pt x="0" y="56884"/>
                  </a:cubicBezTo>
                  <a:lnTo>
                    <a:pt x="0" y="56884"/>
                  </a:lnTo>
                  <a:cubicBezTo>
                    <a:pt x="0" y="25468"/>
                    <a:pt x="25468" y="0"/>
                    <a:pt x="56884" y="0"/>
                  </a:cubicBezTo>
                  <a:close/>
                </a:path>
              </a:pathLst>
            </a:custGeom>
            <a:solidFill>
              <a:srgbClr val="244389">
                <a:alpha val="18824"/>
              </a:srgbClr>
            </a:solidFill>
            <a:ln w="38100" cap="sq">
              <a:solidFill>
                <a:srgbClr val="FFFFFF">
                  <a:alpha val="18824"/>
                </a:srgbClr>
              </a:solidFill>
              <a:prstDash val="solid"/>
              <a:miter/>
            </a:ln>
          </p:spPr>
        </p:sp>
        <p:sp>
          <p:nvSpPr>
            <p:cNvPr name="TextBox 35" id="35"/>
            <p:cNvSpPr txBox="true"/>
            <p:nvPr/>
          </p:nvSpPr>
          <p:spPr>
            <a:xfrm>
              <a:off x="0" y="-38100"/>
              <a:ext cx="343748" cy="1518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12658635" y="7248199"/>
            <a:ext cx="2438700" cy="807119"/>
            <a:chOff x="0" y="0"/>
            <a:chExt cx="343748" cy="113768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343748" cy="113768"/>
            </a:xfrm>
            <a:custGeom>
              <a:avLst/>
              <a:gdLst/>
              <a:ahLst/>
              <a:cxnLst/>
              <a:rect r="r" b="b" t="t" l="l"/>
              <a:pathLst>
                <a:path h="113768" w="343748">
                  <a:moveTo>
                    <a:pt x="56884" y="0"/>
                  </a:moveTo>
                  <a:lnTo>
                    <a:pt x="286864" y="0"/>
                  </a:lnTo>
                  <a:cubicBezTo>
                    <a:pt x="318280" y="0"/>
                    <a:pt x="343748" y="25468"/>
                    <a:pt x="343748" y="56884"/>
                  </a:cubicBezTo>
                  <a:lnTo>
                    <a:pt x="343748" y="56884"/>
                  </a:lnTo>
                  <a:cubicBezTo>
                    <a:pt x="343748" y="71970"/>
                    <a:pt x="337755" y="86439"/>
                    <a:pt x="327087" y="97107"/>
                  </a:cubicBezTo>
                  <a:cubicBezTo>
                    <a:pt x="316420" y="107775"/>
                    <a:pt x="301951" y="113768"/>
                    <a:pt x="286864" y="113768"/>
                  </a:cubicBezTo>
                  <a:lnTo>
                    <a:pt x="56884" y="113768"/>
                  </a:lnTo>
                  <a:cubicBezTo>
                    <a:pt x="25468" y="113768"/>
                    <a:pt x="0" y="88300"/>
                    <a:pt x="0" y="56884"/>
                  </a:cubicBezTo>
                  <a:lnTo>
                    <a:pt x="0" y="56884"/>
                  </a:lnTo>
                  <a:cubicBezTo>
                    <a:pt x="0" y="25468"/>
                    <a:pt x="25468" y="0"/>
                    <a:pt x="56884" y="0"/>
                  </a:cubicBezTo>
                  <a:close/>
                </a:path>
              </a:pathLst>
            </a:custGeom>
            <a:solidFill>
              <a:srgbClr val="244389">
                <a:alpha val="18824"/>
              </a:srgbClr>
            </a:solidFill>
            <a:ln w="38100" cap="sq">
              <a:solidFill>
                <a:srgbClr val="FFFFFF">
                  <a:alpha val="18824"/>
                </a:srgbClr>
              </a:solidFill>
              <a:prstDash val="solid"/>
              <a:miter/>
            </a:ln>
          </p:spPr>
        </p:sp>
        <p:sp>
          <p:nvSpPr>
            <p:cNvPr name="TextBox 38" id="38"/>
            <p:cNvSpPr txBox="true"/>
            <p:nvPr/>
          </p:nvSpPr>
          <p:spPr>
            <a:xfrm>
              <a:off x="0" y="-38100"/>
              <a:ext cx="343748" cy="1518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39" id="39"/>
          <p:cNvSpPr txBox="true"/>
          <p:nvPr/>
        </p:nvSpPr>
        <p:spPr>
          <a:xfrm rot="0">
            <a:off x="17492295" y="9568113"/>
            <a:ext cx="547464" cy="24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9187151" y="2117130"/>
            <a:ext cx="8359564" cy="2396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90"/>
              </a:lnSpc>
              <a:spcBef>
                <a:spcPct val="0"/>
              </a:spcBef>
            </a:pPr>
            <a:r>
              <a:rPr lang="en-US" sz="14064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car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9144000" y="3775105"/>
            <a:ext cx="8359564" cy="2396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90"/>
              </a:lnSpc>
              <a:spcBef>
                <a:spcPct val="0"/>
              </a:spcBef>
            </a:pPr>
            <a:r>
              <a:rPr lang="en-US" sz="14064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detection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9187151" y="6466372"/>
            <a:ext cx="6526921" cy="264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39"/>
              </a:lnSpc>
              <a:spcBef>
                <a:spcPct val="0"/>
              </a:spcBef>
            </a:pPr>
            <a:r>
              <a:rPr lang="en-US" sz="1599" spc="101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GROUP 4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1217419" y="392620"/>
            <a:ext cx="6632725" cy="2815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53"/>
              </a:lnSpc>
            </a:pPr>
            <a:r>
              <a:rPr lang="en-US" sz="21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Zeham Management Technologies BootCamp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9452440" y="8561848"/>
            <a:ext cx="2543678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Anas Alwohaib</a:t>
            </a:r>
          </a:p>
        </p:txBody>
      </p:sp>
      <p:sp>
        <p:nvSpPr>
          <p:cNvPr name="TextBox 45" id="45"/>
          <p:cNvSpPr txBox="true"/>
          <p:nvPr/>
        </p:nvSpPr>
        <p:spPr>
          <a:xfrm rot="0">
            <a:off x="12606146" y="8561848"/>
            <a:ext cx="2543678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Saleh Alanazi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9452440" y="7443796"/>
            <a:ext cx="2543678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Alyaa Bajaber</a:t>
            </a:r>
          </a:p>
        </p:txBody>
      </p:sp>
      <p:sp>
        <p:nvSpPr>
          <p:cNvPr name="TextBox 47" id="47"/>
          <p:cNvSpPr txBox="true"/>
          <p:nvPr/>
        </p:nvSpPr>
        <p:spPr>
          <a:xfrm rot="0">
            <a:off x="12606146" y="7443796"/>
            <a:ext cx="2543678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Khuzama Alsenan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742214" y="7517955"/>
            <a:ext cx="47625" cy="1740345"/>
            <a:chOff x="0" y="0"/>
            <a:chExt cx="12543" cy="45836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543" cy="458362"/>
            </a:xfrm>
            <a:custGeom>
              <a:avLst/>
              <a:gdLst/>
              <a:ahLst/>
              <a:cxnLst/>
              <a:rect r="r" b="b" t="t" l="l"/>
              <a:pathLst>
                <a:path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59300" y="0"/>
            <a:ext cx="1028700" cy="1028700"/>
            <a:chOff x="0" y="0"/>
            <a:chExt cx="270933" cy="27093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028700" y="1617843"/>
            <a:ext cx="4392426" cy="9547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2"/>
              </a:lnSpc>
            </a:pPr>
            <a:r>
              <a:rPr lang="en-US" sz="7200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Bonus Tasks</a:t>
            </a:r>
            <a:r>
              <a:rPr lang="en-US" sz="7200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 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028700" y="2532380"/>
            <a:ext cx="2785671" cy="73407"/>
            <a:chOff x="0" y="0"/>
            <a:chExt cx="733675" cy="1933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733675" cy="19334"/>
            </a:xfrm>
            <a:custGeom>
              <a:avLst/>
              <a:gdLst/>
              <a:ahLst/>
              <a:cxnLst/>
              <a:rect r="r" b="b" t="t" l="l"/>
              <a:pathLst>
                <a:path h="19334" w="733675">
                  <a:moveTo>
                    <a:pt x="0" y="0"/>
                  </a:moveTo>
                  <a:lnTo>
                    <a:pt x="733675" y="0"/>
                  </a:lnTo>
                  <a:lnTo>
                    <a:pt x="733675" y="19334"/>
                  </a:lnTo>
                  <a:lnTo>
                    <a:pt x="0" y="19334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733675" cy="574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4836170" y="0"/>
            <a:ext cx="2336509" cy="1028700"/>
            <a:chOff x="0" y="0"/>
            <a:chExt cx="329344" cy="145001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329344" cy="145001"/>
            </a:xfrm>
            <a:custGeom>
              <a:avLst/>
              <a:gdLst/>
              <a:ahLst/>
              <a:cxnLst/>
              <a:rect r="r" b="b" t="t" l="l"/>
              <a:pathLst>
                <a:path h="145001" w="329344">
                  <a:moveTo>
                    <a:pt x="66269" y="0"/>
                  </a:moveTo>
                  <a:lnTo>
                    <a:pt x="263075" y="0"/>
                  </a:lnTo>
                  <a:cubicBezTo>
                    <a:pt x="299674" y="0"/>
                    <a:pt x="329344" y="29670"/>
                    <a:pt x="329344" y="66269"/>
                  </a:cubicBezTo>
                  <a:lnTo>
                    <a:pt x="329344" y="78732"/>
                  </a:lnTo>
                  <a:cubicBezTo>
                    <a:pt x="329344" y="115331"/>
                    <a:pt x="299674" y="145001"/>
                    <a:pt x="263075" y="145001"/>
                  </a:cubicBezTo>
                  <a:lnTo>
                    <a:pt x="66269" y="145001"/>
                  </a:lnTo>
                  <a:cubicBezTo>
                    <a:pt x="29670" y="145001"/>
                    <a:pt x="0" y="115331"/>
                    <a:pt x="0" y="78732"/>
                  </a:cubicBezTo>
                  <a:lnTo>
                    <a:pt x="0" y="66269"/>
                  </a:lnTo>
                  <a:cubicBezTo>
                    <a:pt x="0" y="29670"/>
                    <a:pt x="29670" y="0"/>
                    <a:pt x="66269" y="0"/>
                  </a:cubicBezTo>
                  <a:close/>
                </a:path>
              </a:pathLst>
            </a:custGeom>
            <a:solidFill>
              <a:srgbClr val="FFFFFF">
                <a:alpha val="51765"/>
              </a:srgbClr>
            </a:solidFill>
            <a:ln w="38100" cap="sq">
              <a:solidFill>
                <a:srgbClr val="FFFFFF">
                  <a:alpha val="51765"/>
                </a:srgbClr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329344" cy="1831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1811395" y="0"/>
            <a:ext cx="2939050" cy="1028700"/>
            <a:chOff x="0" y="0"/>
            <a:chExt cx="414275" cy="145001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14275" cy="145001"/>
            </a:xfrm>
            <a:custGeom>
              <a:avLst/>
              <a:gdLst/>
              <a:ahLst/>
              <a:cxnLst/>
              <a:rect r="r" b="b" t="t" l="l"/>
              <a:pathLst>
                <a:path h="145001" w="414275">
                  <a:moveTo>
                    <a:pt x="52683" y="0"/>
                  </a:moveTo>
                  <a:lnTo>
                    <a:pt x="361592" y="0"/>
                  </a:lnTo>
                  <a:cubicBezTo>
                    <a:pt x="390688" y="0"/>
                    <a:pt x="414275" y="23587"/>
                    <a:pt x="414275" y="52683"/>
                  </a:cubicBezTo>
                  <a:lnTo>
                    <a:pt x="414275" y="92318"/>
                  </a:lnTo>
                  <a:cubicBezTo>
                    <a:pt x="414275" y="106290"/>
                    <a:pt x="408725" y="119690"/>
                    <a:pt x="398845" y="129570"/>
                  </a:cubicBezTo>
                  <a:cubicBezTo>
                    <a:pt x="388965" y="139450"/>
                    <a:pt x="375565" y="145001"/>
                    <a:pt x="361592" y="145001"/>
                  </a:cubicBezTo>
                  <a:lnTo>
                    <a:pt x="52683" y="145001"/>
                  </a:lnTo>
                  <a:cubicBezTo>
                    <a:pt x="38711" y="145001"/>
                    <a:pt x="25311" y="139450"/>
                    <a:pt x="15431" y="129570"/>
                  </a:cubicBezTo>
                  <a:cubicBezTo>
                    <a:pt x="5551" y="119690"/>
                    <a:pt x="0" y="106290"/>
                    <a:pt x="0" y="92318"/>
                  </a:cubicBezTo>
                  <a:lnTo>
                    <a:pt x="0" y="52683"/>
                  </a:lnTo>
                  <a:cubicBezTo>
                    <a:pt x="0" y="38711"/>
                    <a:pt x="5551" y="25311"/>
                    <a:pt x="15431" y="15431"/>
                  </a:cubicBezTo>
                  <a:cubicBezTo>
                    <a:pt x="25311" y="5551"/>
                    <a:pt x="38711" y="0"/>
                    <a:pt x="52683" y="0"/>
                  </a:cubicBezTo>
                  <a:close/>
                </a:path>
              </a:pathLst>
            </a:custGeom>
            <a:solidFill>
              <a:srgbClr val="FFFFFF">
                <a:alpha val="51765"/>
              </a:srgbClr>
            </a:solidFill>
            <a:ln w="38100" cap="sq">
              <a:solidFill>
                <a:srgbClr val="FFFFFF">
                  <a:alpha val="51765"/>
                </a:srgbClr>
              </a:soli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414275" cy="1831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537881" y="292143"/>
            <a:ext cx="490819" cy="444414"/>
          </a:xfrm>
          <a:custGeom>
            <a:avLst/>
            <a:gdLst/>
            <a:ahLst/>
            <a:cxnLst/>
            <a:rect r="r" b="b" t="t" l="l"/>
            <a:pathLst>
              <a:path h="444414" w="490819">
                <a:moveTo>
                  <a:pt x="0" y="0"/>
                </a:moveTo>
                <a:lnTo>
                  <a:pt x="490819" y="0"/>
                </a:lnTo>
                <a:lnTo>
                  <a:pt x="490819" y="444414"/>
                </a:lnTo>
                <a:lnTo>
                  <a:pt x="0" y="4444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14846992" y="0"/>
            <a:ext cx="2412308" cy="1007961"/>
          </a:xfrm>
          <a:custGeom>
            <a:avLst/>
            <a:gdLst/>
            <a:ahLst/>
            <a:cxnLst/>
            <a:rect r="r" b="b" t="t" l="l"/>
            <a:pathLst>
              <a:path h="1007961" w="2412308">
                <a:moveTo>
                  <a:pt x="0" y="0"/>
                </a:moveTo>
                <a:lnTo>
                  <a:pt x="2412308" y="0"/>
                </a:lnTo>
                <a:lnTo>
                  <a:pt x="2412308" y="1007961"/>
                </a:lnTo>
                <a:lnTo>
                  <a:pt x="0" y="100796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-25645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11811395" y="0"/>
            <a:ext cx="3024775" cy="1028700"/>
          </a:xfrm>
          <a:custGeom>
            <a:avLst/>
            <a:gdLst/>
            <a:ahLst/>
            <a:cxnLst/>
            <a:rect r="r" b="b" t="t" l="l"/>
            <a:pathLst>
              <a:path h="1028700" w="3024775">
                <a:moveTo>
                  <a:pt x="0" y="0"/>
                </a:moveTo>
                <a:lnTo>
                  <a:pt x="3024775" y="0"/>
                </a:lnTo>
                <a:lnTo>
                  <a:pt x="3024775" y="1028700"/>
                </a:lnTo>
                <a:lnTo>
                  <a:pt x="0" y="10287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13442" r="0" b="-13484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1028700" y="3793509"/>
            <a:ext cx="7861303" cy="4594618"/>
          </a:xfrm>
          <a:custGeom>
            <a:avLst/>
            <a:gdLst/>
            <a:ahLst/>
            <a:cxnLst/>
            <a:rect r="r" b="b" t="t" l="l"/>
            <a:pathLst>
              <a:path h="4594618" w="7861303">
                <a:moveTo>
                  <a:pt x="0" y="0"/>
                </a:moveTo>
                <a:lnTo>
                  <a:pt x="7861303" y="0"/>
                </a:lnTo>
                <a:lnTo>
                  <a:pt x="7861303" y="4594619"/>
                </a:lnTo>
                <a:lnTo>
                  <a:pt x="0" y="459461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132713" r="0" b="-137729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9558672" y="3793509"/>
            <a:ext cx="7670735" cy="4594618"/>
          </a:xfrm>
          <a:custGeom>
            <a:avLst/>
            <a:gdLst/>
            <a:ahLst/>
            <a:cxnLst/>
            <a:rect r="r" b="b" t="t" l="l"/>
            <a:pathLst>
              <a:path h="4594618" w="7670735">
                <a:moveTo>
                  <a:pt x="0" y="0"/>
                </a:moveTo>
                <a:lnTo>
                  <a:pt x="7670734" y="0"/>
                </a:lnTo>
                <a:lnTo>
                  <a:pt x="7670734" y="4594619"/>
                </a:lnTo>
                <a:lnTo>
                  <a:pt x="0" y="459461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-122679" r="0" b="-138782"/>
            </a:stretch>
          </a:blipFill>
        </p:spPr>
      </p:sp>
      <p:sp>
        <p:nvSpPr>
          <p:cNvPr name="TextBox 23" id="23"/>
          <p:cNvSpPr txBox="true"/>
          <p:nvPr/>
        </p:nvSpPr>
        <p:spPr>
          <a:xfrm rot="0">
            <a:off x="17492295" y="9568113"/>
            <a:ext cx="547464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10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217419" y="392620"/>
            <a:ext cx="6632725" cy="2815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53"/>
              </a:lnSpc>
            </a:pPr>
            <a:r>
              <a:rPr lang="en-US" sz="21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Zeham Management Technologies BootCamp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028700" y="2734329"/>
            <a:ext cx="1392835" cy="811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719"/>
              </a:lnSpc>
              <a:spcBef>
                <a:spcPct val="0"/>
              </a:spcBef>
            </a:pPr>
            <a:r>
              <a:rPr lang="en-US" sz="4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OCR 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028700" y="8983278"/>
            <a:ext cx="16709004" cy="11791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835"/>
              </a:lnSpc>
            </a:pPr>
            <a:r>
              <a:rPr lang="en-US" sz="273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Using easy OCR, Reader function, to be read readtext from the images</a:t>
            </a:r>
          </a:p>
          <a:p>
            <a:pPr algn="just">
              <a:lnSpc>
                <a:spcPts val="5823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742214" y="7517955"/>
            <a:ext cx="47625" cy="1740345"/>
            <a:chOff x="0" y="0"/>
            <a:chExt cx="12543" cy="45836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543" cy="458362"/>
            </a:xfrm>
            <a:custGeom>
              <a:avLst/>
              <a:gdLst/>
              <a:ahLst/>
              <a:cxnLst/>
              <a:rect r="r" b="b" t="t" l="l"/>
              <a:pathLst>
                <a:path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59300" y="0"/>
            <a:ext cx="1028700" cy="1028700"/>
            <a:chOff x="0" y="0"/>
            <a:chExt cx="270933" cy="27093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028700" y="1617843"/>
            <a:ext cx="4392426" cy="9547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2"/>
              </a:lnSpc>
            </a:pPr>
            <a:r>
              <a:rPr lang="en-US" sz="7200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Bonus Tasks</a:t>
            </a:r>
            <a:r>
              <a:rPr lang="en-US" sz="7200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 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028700" y="2532380"/>
            <a:ext cx="2785671" cy="73407"/>
            <a:chOff x="0" y="0"/>
            <a:chExt cx="733675" cy="1933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733675" cy="19334"/>
            </a:xfrm>
            <a:custGeom>
              <a:avLst/>
              <a:gdLst/>
              <a:ahLst/>
              <a:cxnLst/>
              <a:rect r="r" b="b" t="t" l="l"/>
              <a:pathLst>
                <a:path h="19334" w="733675">
                  <a:moveTo>
                    <a:pt x="0" y="0"/>
                  </a:moveTo>
                  <a:lnTo>
                    <a:pt x="733675" y="0"/>
                  </a:lnTo>
                  <a:lnTo>
                    <a:pt x="733675" y="19334"/>
                  </a:lnTo>
                  <a:lnTo>
                    <a:pt x="0" y="19334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733675" cy="574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4836170" y="0"/>
            <a:ext cx="2336509" cy="1028700"/>
            <a:chOff x="0" y="0"/>
            <a:chExt cx="329344" cy="145001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329344" cy="145001"/>
            </a:xfrm>
            <a:custGeom>
              <a:avLst/>
              <a:gdLst/>
              <a:ahLst/>
              <a:cxnLst/>
              <a:rect r="r" b="b" t="t" l="l"/>
              <a:pathLst>
                <a:path h="145001" w="329344">
                  <a:moveTo>
                    <a:pt x="66269" y="0"/>
                  </a:moveTo>
                  <a:lnTo>
                    <a:pt x="263075" y="0"/>
                  </a:lnTo>
                  <a:cubicBezTo>
                    <a:pt x="299674" y="0"/>
                    <a:pt x="329344" y="29670"/>
                    <a:pt x="329344" y="66269"/>
                  </a:cubicBezTo>
                  <a:lnTo>
                    <a:pt x="329344" y="78732"/>
                  </a:lnTo>
                  <a:cubicBezTo>
                    <a:pt x="329344" y="115331"/>
                    <a:pt x="299674" y="145001"/>
                    <a:pt x="263075" y="145001"/>
                  </a:cubicBezTo>
                  <a:lnTo>
                    <a:pt x="66269" y="145001"/>
                  </a:lnTo>
                  <a:cubicBezTo>
                    <a:pt x="29670" y="145001"/>
                    <a:pt x="0" y="115331"/>
                    <a:pt x="0" y="78732"/>
                  </a:cubicBezTo>
                  <a:lnTo>
                    <a:pt x="0" y="66269"/>
                  </a:lnTo>
                  <a:cubicBezTo>
                    <a:pt x="0" y="29670"/>
                    <a:pt x="29670" y="0"/>
                    <a:pt x="66269" y="0"/>
                  </a:cubicBezTo>
                  <a:close/>
                </a:path>
              </a:pathLst>
            </a:custGeom>
            <a:solidFill>
              <a:srgbClr val="FFFFFF">
                <a:alpha val="51765"/>
              </a:srgbClr>
            </a:solidFill>
            <a:ln w="38100" cap="sq">
              <a:solidFill>
                <a:srgbClr val="FFFFFF">
                  <a:alpha val="51765"/>
                </a:srgbClr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329344" cy="1831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1811395" y="0"/>
            <a:ext cx="2939050" cy="1028700"/>
            <a:chOff x="0" y="0"/>
            <a:chExt cx="414275" cy="145001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14275" cy="145001"/>
            </a:xfrm>
            <a:custGeom>
              <a:avLst/>
              <a:gdLst/>
              <a:ahLst/>
              <a:cxnLst/>
              <a:rect r="r" b="b" t="t" l="l"/>
              <a:pathLst>
                <a:path h="145001" w="414275">
                  <a:moveTo>
                    <a:pt x="52683" y="0"/>
                  </a:moveTo>
                  <a:lnTo>
                    <a:pt x="361592" y="0"/>
                  </a:lnTo>
                  <a:cubicBezTo>
                    <a:pt x="390688" y="0"/>
                    <a:pt x="414275" y="23587"/>
                    <a:pt x="414275" y="52683"/>
                  </a:cubicBezTo>
                  <a:lnTo>
                    <a:pt x="414275" y="92318"/>
                  </a:lnTo>
                  <a:cubicBezTo>
                    <a:pt x="414275" y="106290"/>
                    <a:pt x="408725" y="119690"/>
                    <a:pt x="398845" y="129570"/>
                  </a:cubicBezTo>
                  <a:cubicBezTo>
                    <a:pt x="388965" y="139450"/>
                    <a:pt x="375565" y="145001"/>
                    <a:pt x="361592" y="145001"/>
                  </a:cubicBezTo>
                  <a:lnTo>
                    <a:pt x="52683" y="145001"/>
                  </a:lnTo>
                  <a:cubicBezTo>
                    <a:pt x="38711" y="145001"/>
                    <a:pt x="25311" y="139450"/>
                    <a:pt x="15431" y="129570"/>
                  </a:cubicBezTo>
                  <a:cubicBezTo>
                    <a:pt x="5551" y="119690"/>
                    <a:pt x="0" y="106290"/>
                    <a:pt x="0" y="92318"/>
                  </a:cubicBezTo>
                  <a:lnTo>
                    <a:pt x="0" y="52683"/>
                  </a:lnTo>
                  <a:cubicBezTo>
                    <a:pt x="0" y="38711"/>
                    <a:pt x="5551" y="25311"/>
                    <a:pt x="15431" y="15431"/>
                  </a:cubicBezTo>
                  <a:cubicBezTo>
                    <a:pt x="25311" y="5551"/>
                    <a:pt x="38711" y="0"/>
                    <a:pt x="52683" y="0"/>
                  </a:cubicBezTo>
                  <a:close/>
                </a:path>
              </a:pathLst>
            </a:custGeom>
            <a:solidFill>
              <a:srgbClr val="FFFFFF">
                <a:alpha val="51765"/>
              </a:srgbClr>
            </a:solidFill>
            <a:ln w="38100" cap="sq">
              <a:solidFill>
                <a:srgbClr val="FFFFFF">
                  <a:alpha val="51765"/>
                </a:srgbClr>
              </a:soli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414275" cy="1831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537881" y="292143"/>
            <a:ext cx="490819" cy="444414"/>
          </a:xfrm>
          <a:custGeom>
            <a:avLst/>
            <a:gdLst/>
            <a:ahLst/>
            <a:cxnLst/>
            <a:rect r="r" b="b" t="t" l="l"/>
            <a:pathLst>
              <a:path h="444414" w="490819">
                <a:moveTo>
                  <a:pt x="0" y="0"/>
                </a:moveTo>
                <a:lnTo>
                  <a:pt x="490819" y="0"/>
                </a:lnTo>
                <a:lnTo>
                  <a:pt x="490819" y="444414"/>
                </a:lnTo>
                <a:lnTo>
                  <a:pt x="0" y="4444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14846992" y="0"/>
            <a:ext cx="2412308" cy="1007961"/>
          </a:xfrm>
          <a:custGeom>
            <a:avLst/>
            <a:gdLst/>
            <a:ahLst/>
            <a:cxnLst/>
            <a:rect r="r" b="b" t="t" l="l"/>
            <a:pathLst>
              <a:path h="1007961" w="2412308">
                <a:moveTo>
                  <a:pt x="0" y="0"/>
                </a:moveTo>
                <a:lnTo>
                  <a:pt x="2412308" y="0"/>
                </a:lnTo>
                <a:lnTo>
                  <a:pt x="2412308" y="1007961"/>
                </a:lnTo>
                <a:lnTo>
                  <a:pt x="0" y="100796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-25645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11811395" y="0"/>
            <a:ext cx="3024775" cy="1028700"/>
          </a:xfrm>
          <a:custGeom>
            <a:avLst/>
            <a:gdLst/>
            <a:ahLst/>
            <a:cxnLst/>
            <a:rect r="r" b="b" t="t" l="l"/>
            <a:pathLst>
              <a:path h="1028700" w="3024775">
                <a:moveTo>
                  <a:pt x="0" y="0"/>
                </a:moveTo>
                <a:lnTo>
                  <a:pt x="3024775" y="0"/>
                </a:lnTo>
                <a:lnTo>
                  <a:pt x="3024775" y="1028700"/>
                </a:lnTo>
                <a:lnTo>
                  <a:pt x="0" y="10287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13442" r="0" b="-13484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5768508" y="1728518"/>
            <a:ext cx="6750983" cy="7974215"/>
          </a:xfrm>
          <a:custGeom>
            <a:avLst/>
            <a:gdLst/>
            <a:ahLst/>
            <a:cxnLst/>
            <a:rect r="r" b="b" t="t" l="l"/>
            <a:pathLst>
              <a:path h="7974215" w="6750983">
                <a:moveTo>
                  <a:pt x="0" y="0"/>
                </a:moveTo>
                <a:lnTo>
                  <a:pt x="6750984" y="0"/>
                </a:lnTo>
                <a:lnTo>
                  <a:pt x="6750984" y="7974215"/>
                </a:lnTo>
                <a:lnTo>
                  <a:pt x="0" y="797421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30908" r="0" b="-52388"/>
            </a:stretch>
          </a:blipFill>
        </p:spPr>
      </p:sp>
      <p:sp>
        <p:nvSpPr>
          <p:cNvPr name="TextBox 22" id="22"/>
          <p:cNvSpPr txBox="true"/>
          <p:nvPr/>
        </p:nvSpPr>
        <p:spPr>
          <a:xfrm rot="0">
            <a:off x="17492295" y="9568113"/>
            <a:ext cx="547464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11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217419" y="392620"/>
            <a:ext cx="6632725" cy="2815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53"/>
              </a:lnSpc>
            </a:pPr>
            <a:r>
              <a:rPr lang="en-US" sz="21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Zeham Management Technologies BootCamp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028700" y="2734329"/>
            <a:ext cx="1392835" cy="811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719"/>
              </a:lnSpc>
              <a:spcBef>
                <a:spcPct val="0"/>
              </a:spcBef>
            </a:pPr>
            <a:r>
              <a:rPr lang="en-US" sz="4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OCR 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742214" y="7517955"/>
            <a:ext cx="47625" cy="1740345"/>
            <a:chOff x="0" y="0"/>
            <a:chExt cx="12543" cy="45836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543" cy="458362"/>
            </a:xfrm>
            <a:custGeom>
              <a:avLst/>
              <a:gdLst/>
              <a:ahLst/>
              <a:cxnLst/>
              <a:rect r="r" b="b" t="t" l="l"/>
              <a:pathLst>
                <a:path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59300" y="0"/>
            <a:ext cx="1028700" cy="1028700"/>
            <a:chOff x="0" y="0"/>
            <a:chExt cx="270933" cy="27093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7492295" y="9568113"/>
            <a:ext cx="547464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12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0" y="1799773"/>
            <a:ext cx="7634687" cy="6687454"/>
            <a:chOff x="0" y="0"/>
            <a:chExt cx="10179583" cy="8916606"/>
          </a:xfrm>
        </p:grpSpPr>
        <p:pic>
          <p:nvPicPr>
            <p:cNvPr name="Picture 10" id="10"/>
            <p:cNvPicPr>
              <a:picLocks noChangeAspect="true"/>
            </p:cNvPicPr>
            <p:nvPr/>
          </p:nvPicPr>
          <p:blipFill>
            <a:blip r:embed="rId2"/>
            <a:srcRect l="20859" t="0" r="3031" b="0"/>
            <a:stretch>
              <a:fillRect/>
            </a:stretch>
          </p:blipFill>
          <p:spPr>
            <a:xfrm flipH="true" flipV="false">
              <a:off x="0" y="0"/>
              <a:ext cx="10179583" cy="8916606"/>
            </a:xfrm>
            <a:prstGeom prst="rect">
              <a:avLst/>
            </a:prstGeom>
          </p:spPr>
        </p:pic>
      </p:grpSp>
      <p:sp>
        <p:nvSpPr>
          <p:cNvPr name="TextBox 11" id="11"/>
          <p:cNvSpPr txBox="true"/>
          <p:nvPr/>
        </p:nvSpPr>
        <p:spPr>
          <a:xfrm rot="0">
            <a:off x="10833481" y="2447446"/>
            <a:ext cx="4392426" cy="9547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2"/>
              </a:lnSpc>
            </a:pPr>
            <a:r>
              <a:rPr lang="en-US" sz="7200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Conclusion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0833481" y="3386452"/>
            <a:ext cx="2931669" cy="48938"/>
            <a:chOff x="0" y="0"/>
            <a:chExt cx="772127" cy="12889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772127" cy="12889"/>
            </a:xfrm>
            <a:custGeom>
              <a:avLst/>
              <a:gdLst/>
              <a:ahLst/>
              <a:cxnLst/>
              <a:rect r="r" b="b" t="t" l="l"/>
              <a:pathLst>
                <a:path h="12889" w="772127">
                  <a:moveTo>
                    <a:pt x="0" y="0"/>
                  </a:moveTo>
                  <a:lnTo>
                    <a:pt x="772127" y="0"/>
                  </a:lnTo>
                  <a:lnTo>
                    <a:pt x="772127" y="12889"/>
                  </a:lnTo>
                  <a:lnTo>
                    <a:pt x="0" y="12889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772127" cy="509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9988740" y="3752148"/>
            <a:ext cx="6908734" cy="2910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Our OCR project for traffic sign recognition has proven to be a valuable advancement in enhancing road safety and efficiency for smart vehicles. The system achieved high accuracy in recognizing traffic signs, which enables intelligent vehicles to make informed decisions quickly.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14836170" y="0"/>
            <a:ext cx="2336509" cy="1028700"/>
            <a:chOff x="0" y="0"/>
            <a:chExt cx="329344" cy="145001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329344" cy="145001"/>
            </a:xfrm>
            <a:custGeom>
              <a:avLst/>
              <a:gdLst/>
              <a:ahLst/>
              <a:cxnLst/>
              <a:rect r="r" b="b" t="t" l="l"/>
              <a:pathLst>
                <a:path h="145001" w="329344">
                  <a:moveTo>
                    <a:pt x="66269" y="0"/>
                  </a:moveTo>
                  <a:lnTo>
                    <a:pt x="263075" y="0"/>
                  </a:lnTo>
                  <a:cubicBezTo>
                    <a:pt x="299674" y="0"/>
                    <a:pt x="329344" y="29670"/>
                    <a:pt x="329344" y="66269"/>
                  </a:cubicBezTo>
                  <a:lnTo>
                    <a:pt x="329344" y="78732"/>
                  </a:lnTo>
                  <a:cubicBezTo>
                    <a:pt x="329344" y="115331"/>
                    <a:pt x="299674" y="145001"/>
                    <a:pt x="263075" y="145001"/>
                  </a:cubicBezTo>
                  <a:lnTo>
                    <a:pt x="66269" y="145001"/>
                  </a:lnTo>
                  <a:cubicBezTo>
                    <a:pt x="29670" y="145001"/>
                    <a:pt x="0" y="115331"/>
                    <a:pt x="0" y="78732"/>
                  </a:cubicBezTo>
                  <a:lnTo>
                    <a:pt x="0" y="66269"/>
                  </a:lnTo>
                  <a:cubicBezTo>
                    <a:pt x="0" y="29670"/>
                    <a:pt x="29670" y="0"/>
                    <a:pt x="66269" y="0"/>
                  </a:cubicBezTo>
                  <a:close/>
                </a:path>
              </a:pathLst>
            </a:custGeom>
            <a:solidFill>
              <a:srgbClr val="FFFFFF">
                <a:alpha val="51765"/>
              </a:srgbClr>
            </a:solidFill>
            <a:ln w="38100" cap="sq">
              <a:solidFill>
                <a:srgbClr val="FFFFFF">
                  <a:alpha val="51765"/>
                </a:srgbClr>
              </a:solidFill>
              <a:prstDash val="solid"/>
              <a:miter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0" y="-38100"/>
              <a:ext cx="329344" cy="1831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1811395" y="0"/>
            <a:ext cx="2939050" cy="1028700"/>
            <a:chOff x="0" y="0"/>
            <a:chExt cx="414275" cy="145001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414275" cy="145001"/>
            </a:xfrm>
            <a:custGeom>
              <a:avLst/>
              <a:gdLst/>
              <a:ahLst/>
              <a:cxnLst/>
              <a:rect r="r" b="b" t="t" l="l"/>
              <a:pathLst>
                <a:path h="145001" w="414275">
                  <a:moveTo>
                    <a:pt x="52683" y="0"/>
                  </a:moveTo>
                  <a:lnTo>
                    <a:pt x="361592" y="0"/>
                  </a:lnTo>
                  <a:cubicBezTo>
                    <a:pt x="390688" y="0"/>
                    <a:pt x="414275" y="23587"/>
                    <a:pt x="414275" y="52683"/>
                  </a:cubicBezTo>
                  <a:lnTo>
                    <a:pt x="414275" y="92318"/>
                  </a:lnTo>
                  <a:cubicBezTo>
                    <a:pt x="414275" y="106290"/>
                    <a:pt x="408725" y="119690"/>
                    <a:pt x="398845" y="129570"/>
                  </a:cubicBezTo>
                  <a:cubicBezTo>
                    <a:pt x="388965" y="139450"/>
                    <a:pt x="375565" y="145001"/>
                    <a:pt x="361592" y="145001"/>
                  </a:cubicBezTo>
                  <a:lnTo>
                    <a:pt x="52683" y="145001"/>
                  </a:lnTo>
                  <a:cubicBezTo>
                    <a:pt x="38711" y="145001"/>
                    <a:pt x="25311" y="139450"/>
                    <a:pt x="15431" y="129570"/>
                  </a:cubicBezTo>
                  <a:cubicBezTo>
                    <a:pt x="5551" y="119690"/>
                    <a:pt x="0" y="106290"/>
                    <a:pt x="0" y="92318"/>
                  </a:cubicBezTo>
                  <a:lnTo>
                    <a:pt x="0" y="52683"/>
                  </a:lnTo>
                  <a:cubicBezTo>
                    <a:pt x="0" y="38711"/>
                    <a:pt x="5551" y="25311"/>
                    <a:pt x="15431" y="15431"/>
                  </a:cubicBezTo>
                  <a:cubicBezTo>
                    <a:pt x="25311" y="5551"/>
                    <a:pt x="38711" y="0"/>
                    <a:pt x="52683" y="0"/>
                  </a:cubicBezTo>
                  <a:close/>
                </a:path>
              </a:pathLst>
            </a:custGeom>
            <a:solidFill>
              <a:srgbClr val="FFFFFF">
                <a:alpha val="51765"/>
              </a:srgbClr>
            </a:solidFill>
            <a:ln w="38100" cap="sq">
              <a:solidFill>
                <a:srgbClr val="FFFFFF">
                  <a:alpha val="51765"/>
                </a:srgbClr>
              </a:solidFill>
              <a:prstDash val="solid"/>
              <a:miter/>
            </a:ln>
          </p:spPr>
        </p:sp>
        <p:sp>
          <p:nvSpPr>
            <p:cNvPr name="TextBox 21" id="21"/>
            <p:cNvSpPr txBox="true"/>
            <p:nvPr/>
          </p:nvSpPr>
          <p:spPr>
            <a:xfrm>
              <a:off x="0" y="-38100"/>
              <a:ext cx="414275" cy="1831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22" id="22"/>
          <p:cNvSpPr/>
          <p:nvPr/>
        </p:nvSpPr>
        <p:spPr>
          <a:xfrm flipH="false" flipV="false" rot="0">
            <a:off x="537881" y="292143"/>
            <a:ext cx="490819" cy="444414"/>
          </a:xfrm>
          <a:custGeom>
            <a:avLst/>
            <a:gdLst/>
            <a:ahLst/>
            <a:cxnLst/>
            <a:rect r="r" b="b" t="t" l="l"/>
            <a:pathLst>
              <a:path h="444414" w="490819">
                <a:moveTo>
                  <a:pt x="0" y="0"/>
                </a:moveTo>
                <a:lnTo>
                  <a:pt x="490819" y="0"/>
                </a:lnTo>
                <a:lnTo>
                  <a:pt x="490819" y="444414"/>
                </a:lnTo>
                <a:lnTo>
                  <a:pt x="0" y="4444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3" id="23"/>
          <p:cNvSpPr/>
          <p:nvPr/>
        </p:nvSpPr>
        <p:spPr>
          <a:xfrm flipH="false" flipV="false" rot="0">
            <a:off x="14846992" y="0"/>
            <a:ext cx="2412308" cy="1007961"/>
          </a:xfrm>
          <a:custGeom>
            <a:avLst/>
            <a:gdLst/>
            <a:ahLst/>
            <a:cxnLst/>
            <a:rect r="r" b="b" t="t" l="l"/>
            <a:pathLst>
              <a:path h="1007961" w="2412308">
                <a:moveTo>
                  <a:pt x="0" y="0"/>
                </a:moveTo>
                <a:lnTo>
                  <a:pt x="2412308" y="0"/>
                </a:lnTo>
                <a:lnTo>
                  <a:pt x="2412308" y="1007961"/>
                </a:lnTo>
                <a:lnTo>
                  <a:pt x="0" y="100796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-25645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11811395" y="0"/>
            <a:ext cx="3024775" cy="1028700"/>
          </a:xfrm>
          <a:custGeom>
            <a:avLst/>
            <a:gdLst/>
            <a:ahLst/>
            <a:cxnLst/>
            <a:rect r="r" b="b" t="t" l="l"/>
            <a:pathLst>
              <a:path h="1028700" w="3024775">
                <a:moveTo>
                  <a:pt x="0" y="0"/>
                </a:moveTo>
                <a:lnTo>
                  <a:pt x="3024775" y="0"/>
                </a:lnTo>
                <a:lnTo>
                  <a:pt x="3024775" y="1028700"/>
                </a:lnTo>
                <a:lnTo>
                  <a:pt x="0" y="10287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13442" r="0" b="-13484"/>
            </a:stretch>
          </a:blipFill>
        </p:spPr>
      </p:sp>
      <p:sp>
        <p:nvSpPr>
          <p:cNvPr name="TextBox 25" id="25"/>
          <p:cNvSpPr txBox="true"/>
          <p:nvPr/>
        </p:nvSpPr>
        <p:spPr>
          <a:xfrm rot="0">
            <a:off x="1217419" y="392620"/>
            <a:ext cx="6632725" cy="2815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53"/>
              </a:lnSpc>
            </a:pPr>
            <a:r>
              <a:rPr lang="en-US" sz="21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Zeham Management Technologies BootCamp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84333" y="-3240558"/>
            <a:ext cx="16703667" cy="13838545"/>
          </a:xfrm>
          <a:custGeom>
            <a:avLst/>
            <a:gdLst/>
            <a:ahLst/>
            <a:cxnLst/>
            <a:rect r="r" b="b" t="t" l="l"/>
            <a:pathLst>
              <a:path h="13838545" w="16703667">
                <a:moveTo>
                  <a:pt x="0" y="0"/>
                </a:moveTo>
                <a:lnTo>
                  <a:pt x="16703667" y="0"/>
                </a:lnTo>
                <a:lnTo>
                  <a:pt x="16703667" y="13838545"/>
                </a:lnTo>
                <a:lnTo>
                  <a:pt x="0" y="138385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1999"/>
            </a:blip>
            <a:stretch>
              <a:fillRect l="0" t="0" r="0" b="-2070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742214" y="7517955"/>
            <a:ext cx="47625" cy="1740345"/>
            <a:chOff x="0" y="0"/>
            <a:chExt cx="12543" cy="45836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2543" cy="458362"/>
            </a:xfrm>
            <a:custGeom>
              <a:avLst/>
              <a:gdLst/>
              <a:ahLst/>
              <a:cxnLst/>
              <a:rect r="r" b="b" t="t" l="l"/>
              <a:pathLst>
                <a:path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-10800000">
            <a:off x="0" y="0"/>
            <a:ext cx="14042146" cy="10287000"/>
            <a:chOff x="0" y="0"/>
            <a:chExt cx="3698343" cy="27093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698343" cy="2709333"/>
            </a:xfrm>
            <a:custGeom>
              <a:avLst/>
              <a:gdLst/>
              <a:ahLst/>
              <a:cxnLst/>
              <a:rect r="r" b="b" t="t" l="l"/>
              <a:pathLst>
                <a:path h="2709333" w="3698343">
                  <a:moveTo>
                    <a:pt x="0" y="0"/>
                  </a:moveTo>
                  <a:lnTo>
                    <a:pt x="3698343" y="0"/>
                  </a:lnTo>
                  <a:lnTo>
                    <a:pt x="3698343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1F3291">
                    <a:alpha val="0"/>
                  </a:srgbClr>
                </a:gs>
                <a:gs pos="100000">
                  <a:srgbClr val="000935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3698343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7259300" y="0"/>
            <a:ext cx="1028700" cy="1028700"/>
            <a:chOff x="0" y="0"/>
            <a:chExt cx="270933" cy="27093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17492295" y="9568113"/>
            <a:ext cx="547464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13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713769" y="2606541"/>
            <a:ext cx="8359564" cy="23959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90"/>
              </a:lnSpc>
              <a:spcBef>
                <a:spcPct val="0"/>
              </a:spcBef>
            </a:pPr>
            <a:r>
              <a:rPr lang="en-US" sz="14064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Thank You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670617" y="4264515"/>
            <a:ext cx="8359564" cy="23959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90"/>
              </a:lnSpc>
              <a:spcBef>
                <a:spcPct val="0"/>
              </a:spcBef>
            </a:pPr>
            <a:r>
              <a:rPr lang="en-US" sz="14064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For Watching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14836170" y="0"/>
            <a:ext cx="2336509" cy="1028700"/>
            <a:chOff x="0" y="0"/>
            <a:chExt cx="329344" cy="145001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329344" cy="145001"/>
            </a:xfrm>
            <a:custGeom>
              <a:avLst/>
              <a:gdLst/>
              <a:ahLst/>
              <a:cxnLst/>
              <a:rect r="r" b="b" t="t" l="l"/>
              <a:pathLst>
                <a:path h="145001" w="329344">
                  <a:moveTo>
                    <a:pt x="66269" y="0"/>
                  </a:moveTo>
                  <a:lnTo>
                    <a:pt x="263075" y="0"/>
                  </a:lnTo>
                  <a:cubicBezTo>
                    <a:pt x="299674" y="0"/>
                    <a:pt x="329344" y="29670"/>
                    <a:pt x="329344" y="66269"/>
                  </a:cubicBezTo>
                  <a:lnTo>
                    <a:pt x="329344" y="78732"/>
                  </a:lnTo>
                  <a:cubicBezTo>
                    <a:pt x="329344" y="115331"/>
                    <a:pt x="299674" y="145001"/>
                    <a:pt x="263075" y="145001"/>
                  </a:cubicBezTo>
                  <a:lnTo>
                    <a:pt x="66269" y="145001"/>
                  </a:lnTo>
                  <a:cubicBezTo>
                    <a:pt x="29670" y="145001"/>
                    <a:pt x="0" y="115331"/>
                    <a:pt x="0" y="78732"/>
                  </a:cubicBezTo>
                  <a:lnTo>
                    <a:pt x="0" y="66269"/>
                  </a:lnTo>
                  <a:cubicBezTo>
                    <a:pt x="0" y="29670"/>
                    <a:pt x="29670" y="0"/>
                    <a:pt x="66269" y="0"/>
                  </a:cubicBezTo>
                  <a:close/>
                </a:path>
              </a:pathLst>
            </a:custGeom>
            <a:solidFill>
              <a:srgbClr val="FFFFFF">
                <a:alpha val="51765"/>
              </a:srgbClr>
            </a:solidFill>
            <a:ln w="38100" cap="sq">
              <a:solidFill>
                <a:srgbClr val="FFFFFF">
                  <a:alpha val="51765"/>
                </a:srgbClr>
              </a:soli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329344" cy="1831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1811395" y="0"/>
            <a:ext cx="2939050" cy="1028700"/>
            <a:chOff x="0" y="0"/>
            <a:chExt cx="414275" cy="145001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414275" cy="145001"/>
            </a:xfrm>
            <a:custGeom>
              <a:avLst/>
              <a:gdLst/>
              <a:ahLst/>
              <a:cxnLst/>
              <a:rect r="r" b="b" t="t" l="l"/>
              <a:pathLst>
                <a:path h="145001" w="414275">
                  <a:moveTo>
                    <a:pt x="52683" y="0"/>
                  </a:moveTo>
                  <a:lnTo>
                    <a:pt x="361592" y="0"/>
                  </a:lnTo>
                  <a:cubicBezTo>
                    <a:pt x="390688" y="0"/>
                    <a:pt x="414275" y="23587"/>
                    <a:pt x="414275" y="52683"/>
                  </a:cubicBezTo>
                  <a:lnTo>
                    <a:pt x="414275" y="92318"/>
                  </a:lnTo>
                  <a:cubicBezTo>
                    <a:pt x="414275" y="106290"/>
                    <a:pt x="408725" y="119690"/>
                    <a:pt x="398845" y="129570"/>
                  </a:cubicBezTo>
                  <a:cubicBezTo>
                    <a:pt x="388965" y="139450"/>
                    <a:pt x="375565" y="145001"/>
                    <a:pt x="361592" y="145001"/>
                  </a:cubicBezTo>
                  <a:lnTo>
                    <a:pt x="52683" y="145001"/>
                  </a:lnTo>
                  <a:cubicBezTo>
                    <a:pt x="38711" y="145001"/>
                    <a:pt x="25311" y="139450"/>
                    <a:pt x="15431" y="129570"/>
                  </a:cubicBezTo>
                  <a:cubicBezTo>
                    <a:pt x="5551" y="119690"/>
                    <a:pt x="0" y="106290"/>
                    <a:pt x="0" y="92318"/>
                  </a:cubicBezTo>
                  <a:lnTo>
                    <a:pt x="0" y="52683"/>
                  </a:lnTo>
                  <a:cubicBezTo>
                    <a:pt x="0" y="38711"/>
                    <a:pt x="5551" y="25311"/>
                    <a:pt x="15431" y="15431"/>
                  </a:cubicBezTo>
                  <a:cubicBezTo>
                    <a:pt x="25311" y="5551"/>
                    <a:pt x="38711" y="0"/>
                    <a:pt x="52683" y="0"/>
                  </a:cubicBezTo>
                  <a:close/>
                </a:path>
              </a:pathLst>
            </a:custGeom>
            <a:solidFill>
              <a:srgbClr val="FFFFFF">
                <a:alpha val="51765"/>
              </a:srgbClr>
            </a:solidFill>
            <a:ln w="38100" cap="sq">
              <a:solidFill>
                <a:srgbClr val="FFFFFF">
                  <a:alpha val="51765"/>
                </a:srgbClr>
              </a:solidFill>
              <a:prstDash val="solid"/>
              <a:miter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0" y="-38100"/>
              <a:ext cx="414275" cy="1831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21" id="21"/>
          <p:cNvSpPr/>
          <p:nvPr/>
        </p:nvSpPr>
        <p:spPr>
          <a:xfrm flipH="false" flipV="false" rot="0">
            <a:off x="537881" y="292143"/>
            <a:ext cx="490819" cy="444414"/>
          </a:xfrm>
          <a:custGeom>
            <a:avLst/>
            <a:gdLst/>
            <a:ahLst/>
            <a:cxnLst/>
            <a:rect r="r" b="b" t="t" l="l"/>
            <a:pathLst>
              <a:path h="444414" w="490819">
                <a:moveTo>
                  <a:pt x="0" y="0"/>
                </a:moveTo>
                <a:lnTo>
                  <a:pt x="490819" y="0"/>
                </a:lnTo>
                <a:lnTo>
                  <a:pt x="490819" y="444414"/>
                </a:lnTo>
                <a:lnTo>
                  <a:pt x="0" y="4444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14846992" y="0"/>
            <a:ext cx="2412308" cy="1007961"/>
          </a:xfrm>
          <a:custGeom>
            <a:avLst/>
            <a:gdLst/>
            <a:ahLst/>
            <a:cxnLst/>
            <a:rect r="r" b="b" t="t" l="l"/>
            <a:pathLst>
              <a:path h="1007961" w="2412308">
                <a:moveTo>
                  <a:pt x="0" y="0"/>
                </a:moveTo>
                <a:lnTo>
                  <a:pt x="2412308" y="0"/>
                </a:lnTo>
                <a:lnTo>
                  <a:pt x="2412308" y="1007961"/>
                </a:lnTo>
                <a:lnTo>
                  <a:pt x="0" y="100796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-25645"/>
            </a:stretch>
          </a:blipFill>
        </p:spPr>
      </p:sp>
      <p:sp>
        <p:nvSpPr>
          <p:cNvPr name="Freeform 23" id="23"/>
          <p:cNvSpPr/>
          <p:nvPr/>
        </p:nvSpPr>
        <p:spPr>
          <a:xfrm flipH="false" flipV="false" rot="0">
            <a:off x="11811395" y="0"/>
            <a:ext cx="3024775" cy="1028700"/>
          </a:xfrm>
          <a:custGeom>
            <a:avLst/>
            <a:gdLst/>
            <a:ahLst/>
            <a:cxnLst/>
            <a:rect r="r" b="b" t="t" l="l"/>
            <a:pathLst>
              <a:path h="1028700" w="3024775">
                <a:moveTo>
                  <a:pt x="0" y="0"/>
                </a:moveTo>
                <a:lnTo>
                  <a:pt x="3024775" y="0"/>
                </a:lnTo>
                <a:lnTo>
                  <a:pt x="3024775" y="1028700"/>
                </a:lnTo>
                <a:lnTo>
                  <a:pt x="0" y="10287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13442" r="0" b="-13484"/>
            </a:stretch>
          </a:blipFill>
        </p:spPr>
      </p:sp>
      <p:sp>
        <p:nvSpPr>
          <p:cNvPr name="TextBox 24" id="24"/>
          <p:cNvSpPr txBox="true"/>
          <p:nvPr/>
        </p:nvSpPr>
        <p:spPr>
          <a:xfrm rot="0">
            <a:off x="1217419" y="392620"/>
            <a:ext cx="6632725" cy="2815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53"/>
              </a:lnSpc>
            </a:pPr>
            <a:r>
              <a:rPr lang="en-US" sz="21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Zeham Management Technologies BootCamp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742214" y="7517955"/>
            <a:ext cx="47625" cy="1740345"/>
            <a:chOff x="0" y="0"/>
            <a:chExt cx="12543" cy="45836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543" cy="458362"/>
            </a:xfrm>
            <a:custGeom>
              <a:avLst/>
              <a:gdLst/>
              <a:ahLst/>
              <a:cxnLst/>
              <a:rect r="r" b="b" t="t" l="l"/>
              <a:pathLst>
                <a:path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59300" y="0"/>
            <a:ext cx="1028700" cy="1028700"/>
            <a:chOff x="0" y="0"/>
            <a:chExt cx="270933" cy="27093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9144000" y="4629952"/>
            <a:ext cx="8089473" cy="5657048"/>
            <a:chOff x="0" y="0"/>
            <a:chExt cx="10785964" cy="7542730"/>
          </a:xfrm>
        </p:grpSpPr>
        <p:pic>
          <p:nvPicPr>
            <p:cNvPr name="Picture 9" id="9"/>
            <p:cNvPicPr>
              <a:picLocks noChangeAspect="true"/>
            </p:cNvPicPr>
            <p:nvPr/>
          </p:nvPicPr>
          <p:blipFill>
            <a:blip r:embed="rId2"/>
            <a:srcRect l="2333" t="0" r="2333" b="0"/>
            <a:stretch>
              <a:fillRect/>
            </a:stretch>
          </p:blipFill>
          <p:spPr>
            <a:xfrm flipH="false" flipV="false">
              <a:off x="0" y="0"/>
              <a:ext cx="10785964" cy="7542730"/>
            </a:xfrm>
            <a:prstGeom prst="rect">
              <a:avLst/>
            </a:prstGeom>
          </p:spPr>
        </p:pic>
      </p:grpSp>
      <p:grpSp>
        <p:nvGrpSpPr>
          <p:cNvPr name="Group 10" id="10"/>
          <p:cNvGrpSpPr/>
          <p:nvPr/>
        </p:nvGrpSpPr>
        <p:grpSpPr>
          <a:xfrm rot="0">
            <a:off x="9169827" y="1087047"/>
            <a:ext cx="8089473" cy="3318293"/>
            <a:chOff x="0" y="0"/>
            <a:chExt cx="10785964" cy="4424390"/>
          </a:xfrm>
        </p:grpSpPr>
        <p:pic>
          <p:nvPicPr>
            <p:cNvPr name="Picture 11" id="11"/>
            <p:cNvPicPr>
              <a:picLocks noChangeAspect="true"/>
            </p:cNvPicPr>
            <p:nvPr/>
          </p:nvPicPr>
          <p:blipFill>
            <a:blip r:embed="rId3"/>
            <a:srcRect l="0" t="29490" r="0" b="29490"/>
            <a:stretch>
              <a:fillRect/>
            </a:stretch>
          </p:blipFill>
          <p:spPr>
            <a:xfrm flipH="false" flipV="false">
              <a:off x="0" y="0"/>
              <a:ext cx="10785964" cy="4424390"/>
            </a:xfrm>
            <a:prstGeom prst="rect">
              <a:avLst/>
            </a:prstGeom>
          </p:spPr>
        </p:pic>
      </p:grpSp>
      <p:grpSp>
        <p:nvGrpSpPr>
          <p:cNvPr name="Group 12" id="12"/>
          <p:cNvGrpSpPr/>
          <p:nvPr/>
        </p:nvGrpSpPr>
        <p:grpSpPr>
          <a:xfrm rot="0">
            <a:off x="1981262" y="3233754"/>
            <a:ext cx="3292334" cy="47625"/>
            <a:chOff x="0" y="0"/>
            <a:chExt cx="867117" cy="1254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67117" cy="12543"/>
            </a:xfrm>
            <a:custGeom>
              <a:avLst/>
              <a:gdLst/>
              <a:ahLst/>
              <a:cxnLst/>
              <a:rect r="r" b="b" t="t" l="l"/>
              <a:pathLst>
                <a:path h="12543" w="867117">
                  <a:moveTo>
                    <a:pt x="0" y="0"/>
                  </a:moveTo>
                  <a:lnTo>
                    <a:pt x="867117" y="0"/>
                  </a:lnTo>
                  <a:lnTo>
                    <a:pt x="867117" y="12543"/>
                  </a:lnTo>
                  <a:lnTo>
                    <a:pt x="0" y="12543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867117" cy="506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981262" y="3598215"/>
            <a:ext cx="807124" cy="807124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4836170" y="0"/>
            <a:ext cx="2336509" cy="1028700"/>
            <a:chOff x="0" y="0"/>
            <a:chExt cx="329344" cy="145001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329344" cy="145001"/>
            </a:xfrm>
            <a:custGeom>
              <a:avLst/>
              <a:gdLst/>
              <a:ahLst/>
              <a:cxnLst/>
              <a:rect r="r" b="b" t="t" l="l"/>
              <a:pathLst>
                <a:path h="145001" w="329344">
                  <a:moveTo>
                    <a:pt x="66269" y="0"/>
                  </a:moveTo>
                  <a:lnTo>
                    <a:pt x="263075" y="0"/>
                  </a:lnTo>
                  <a:cubicBezTo>
                    <a:pt x="299674" y="0"/>
                    <a:pt x="329344" y="29670"/>
                    <a:pt x="329344" y="66269"/>
                  </a:cubicBezTo>
                  <a:lnTo>
                    <a:pt x="329344" y="78732"/>
                  </a:lnTo>
                  <a:cubicBezTo>
                    <a:pt x="329344" y="115331"/>
                    <a:pt x="299674" y="145001"/>
                    <a:pt x="263075" y="145001"/>
                  </a:cubicBezTo>
                  <a:lnTo>
                    <a:pt x="66269" y="145001"/>
                  </a:lnTo>
                  <a:cubicBezTo>
                    <a:pt x="29670" y="145001"/>
                    <a:pt x="0" y="115331"/>
                    <a:pt x="0" y="78732"/>
                  </a:cubicBezTo>
                  <a:lnTo>
                    <a:pt x="0" y="66269"/>
                  </a:lnTo>
                  <a:cubicBezTo>
                    <a:pt x="0" y="29670"/>
                    <a:pt x="29670" y="0"/>
                    <a:pt x="66269" y="0"/>
                  </a:cubicBezTo>
                  <a:close/>
                </a:path>
              </a:pathLst>
            </a:custGeom>
            <a:solidFill>
              <a:srgbClr val="FFFFFF">
                <a:alpha val="51765"/>
              </a:srgbClr>
            </a:solidFill>
            <a:ln w="38100" cap="sq">
              <a:solidFill>
                <a:srgbClr val="FFFFFF">
                  <a:alpha val="51765"/>
                </a:srgbClr>
              </a:solidFill>
              <a:prstDash val="solid"/>
              <a:miter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0" y="-38100"/>
              <a:ext cx="329344" cy="1831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1811395" y="0"/>
            <a:ext cx="2939050" cy="1028700"/>
            <a:chOff x="0" y="0"/>
            <a:chExt cx="414275" cy="145001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414275" cy="145001"/>
            </a:xfrm>
            <a:custGeom>
              <a:avLst/>
              <a:gdLst/>
              <a:ahLst/>
              <a:cxnLst/>
              <a:rect r="r" b="b" t="t" l="l"/>
              <a:pathLst>
                <a:path h="145001" w="414275">
                  <a:moveTo>
                    <a:pt x="52683" y="0"/>
                  </a:moveTo>
                  <a:lnTo>
                    <a:pt x="361592" y="0"/>
                  </a:lnTo>
                  <a:cubicBezTo>
                    <a:pt x="390688" y="0"/>
                    <a:pt x="414275" y="23587"/>
                    <a:pt x="414275" y="52683"/>
                  </a:cubicBezTo>
                  <a:lnTo>
                    <a:pt x="414275" y="92318"/>
                  </a:lnTo>
                  <a:cubicBezTo>
                    <a:pt x="414275" y="106290"/>
                    <a:pt x="408725" y="119690"/>
                    <a:pt x="398845" y="129570"/>
                  </a:cubicBezTo>
                  <a:cubicBezTo>
                    <a:pt x="388965" y="139450"/>
                    <a:pt x="375565" y="145001"/>
                    <a:pt x="361592" y="145001"/>
                  </a:cubicBezTo>
                  <a:lnTo>
                    <a:pt x="52683" y="145001"/>
                  </a:lnTo>
                  <a:cubicBezTo>
                    <a:pt x="38711" y="145001"/>
                    <a:pt x="25311" y="139450"/>
                    <a:pt x="15431" y="129570"/>
                  </a:cubicBezTo>
                  <a:cubicBezTo>
                    <a:pt x="5551" y="119690"/>
                    <a:pt x="0" y="106290"/>
                    <a:pt x="0" y="92318"/>
                  </a:cubicBezTo>
                  <a:lnTo>
                    <a:pt x="0" y="52683"/>
                  </a:lnTo>
                  <a:cubicBezTo>
                    <a:pt x="0" y="38711"/>
                    <a:pt x="5551" y="25311"/>
                    <a:pt x="15431" y="15431"/>
                  </a:cubicBezTo>
                  <a:cubicBezTo>
                    <a:pt x="25311" y="5551"/>
                    <a:pt x="38711" y="0"/>
                    <a:pt x="52683" y="0"/>
                  </a:cubicBezTo>
                  <a:close/>
                </a:path>
              </a:pathLst>
            </a:custGeom>
            <a:solidFill>
              <a:srgbClr val="FFFFFF">
                <a:alpha val="51765"/>
              </a:srgbClr>
            </a:solidFill>
            <a:ln w="38100" cap="sq">
              <a:solidFill>
                <a:srgbClr val="FFFFFF">
                  <a:alpha val="51765"/>
                </a:srgbClr>
              </a:solidFill>
              <a:prstDash val="solid"/>
              <a:miter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0" y="-38100"/>
              <a:ext cx="414275" cy="1831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24" id="24"/>
          <p:cNvSpPr/>
          <p:nvPr/>
        </p:nvSpPr>
        <p:spPr>
          <a:xfrm flipH="false" flipV="false" rot="0">
            <a:off x="537881" y="292143"/>
            <a:ext cx="490819" cy="444414"/>
          </a:xfrm>
          <a:custGeom>
            <a:avLst/>
            <a:gdLst/>
            <a:ahLst/>
            <a:cxnLst/>
            <a:rect r="r" b="b" t="t" l="l"/>
            <a:pathLst>
              <a:path h="444414" w="490819">
                <a:moveTo>
                  <a:pt x="0" y="0"/>
                </a:moveTo>
                <a:lnTo>
                  <a:pt x="490819" y="0"/>
                </a:lnTo>
                <a:lnTo>
                  <a:pt x="490819" y="444414"/>
                </a:lnTo>
                <a:lnTo>
                  <a:pt x="0" y="44441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5" id="25"/>
          <p:cNvSpPr/>
          <p:nvPr/>
        </p:nvSpPr>
        <p:spPr>
          <a:xfrm flipH="false" flipV="false" rot="0">
            <a:off x="14846992" y="0"/>
            <a:ext cx="2412308" cy="1007961"/>
          </a:xfrm>
          <a:custGeom>
            <a:avLst/>
            <a:gdLst/>
            <a:ahLst/>
            <a:cxnLst/>
            <a:rect r="r" b="b" t="t" l="l"/>
            <a:pathLst>
              <a:path h="1007961" w="2412308">
                <a:moveTo>
                  <a:pt x="0" y="0"/>
                </a:moveTo>
                <a:lnTo>
                  <a:pt x="2412308" y="0"/>
                </a:lnTo>
                <a:lnTo>
                  <a:pt x="2412308" y="1007961"/>
                </a:lnTo>
                <a:lnTo>
                  <a:pt x="0" y="100796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-25645"/>
            </a:stretch>
          </a:blipFill>
        </p:spPr>
      </p:sp>
      <p:sp>
        <p:nvSpPr>
          <p:cNvPr name="Freeform 26" id="26"/>
          <p:cNvSpPr/>
          <p:nvPr/>
        </p:nvSpPr>
        <p:spPr>
          <a:xfrm flipH="false" flipV="false" rot="0">
            <a:off x="11811395" y="0"/>
            <a:ext cx="3024775" cy="1028700"/>
          </a:xfrm>
          <a:custGeom>
            <a:avLst/>
            <a:gdLst/>
            <a:ahLst/>
            <a:cxnLst/>
            <a:rect r="r" b="b" t="t" l="l"/>
            <a:pathLst>
              <a:path h="1028700" w="3024775">
                <a:moveTo>
                  <a:pt x="0" y="0"/>
                </a:moveTo>
                <a:lnTo>
                  <a:pt x="3024775" y="0"/>
                </a:lnTo>
                <a:lnTo>
                  <a:pt x="3024775" y="1028700"/>
                </a:lnTo>
                <a:lnTo>
                  <a:pt x="0" y="102870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-13442" r="0" b="-13484"/>
            </a:stretch>
          </a:blipFill>
        </p:spPr>
      </p:sp>
      <p:sp>
        <p:nvSpPr>
          <p:cNvPr name="TextBox 27" id="27"/>
          <p:cNvSpPr txBox="true"/>
          <p:nvPr/>
        </p:nvSpPr>
        <p:spPr>
          <a:xfrm rot="0">
            <a:off x="17492295" y="9568113"/>
            <a:ext cx="547464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981262" y="2092098"/>
            <a:ext cx="4952342" cy="9547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2"/>
              </a:lnSpc>
            </a:pPr>
            <a:r>
              <a:rPr lang="en-US" sz="7200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Introduction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3136803" y="3560115"/>
            <a:ext cx="4958457" cy="3329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Our project leverages </a:t>
            </a:r>
            <a:r>
              <a:rPr lang="en-US" sz="2400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YOLO</a:t>
            </a:r>
          </a:p>
          <a:p>
            <a:pPr algn="just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(You Only Look Once) technology for real-time vehicle detection at traffic signals, Highway and  accurately counting the number of cars that waiting at each intersection or in entrance to the city, 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217419" y="392620"/>
            <a:ext cx="6632725" cy="2815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53"/>
              </a:lnSpc>
            </a:pPr>
            <a:r>
              <a:rPr lang="en-US" sz="21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Zeham Management Technologies BootCamp</a:t>
            </a:r>
          </a:p>
        </p:txBody>
      </p:sp>
      <p:grpSp>
        <p:nvGrpSpPr>
          <p:cNvPr name="Group 31" id="31"/>
          <p:cNvGrpSpPr/>
          <p:nvPr/>
        </p:nvGrpSpPr>
        <p:grpSpPr>
          <a:xfrm rot="0">
            <a:off x="1981262" y="7802231"/>
            <a:ext cx="807124" cy="807124"/>
            <a:chOff x="0" y="0"/>
            <a:chExt cx="812800" cy="812800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33" id="33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34" id="34"/>
          <p:cNvSpPr txBox="true"/>
          <p:nvPr/>
        </p:nvSpPr>
        <p:spPr>
          <a:xfrm rot="0">
            <a:off x="3136803" y="7764131"/>
            <a:ext cx="3796801" cy="1653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We gathered data from various online sources to ensure a comprehensive and diverse dataset.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742214" y="7517955"/>
            <a:ext cx="47625" cy="1740345"/>
            <a:chOff x="0" y="0"/>
            <a:chExt cx="12543" cy="45836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543" cy="458362"/>
            </a:xfrm>
            <a:custGeom>
              <a:avLst/>
              <a:gdLst/>
              <a:ahLst/>
              <a:cxnLst/>
              <a:rect r="r" b="b" t="t" l="l"/>
              <a:pathLst>
                <a:path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59300" y="0"/>
            <a:ext cx="1028700" cy="1028700"/>
            <a:chOff x="0" y="0"/>
            <a:chExt cx="270933" cy="27093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28700" y="1090818"/>
            <a:ext cx="16230600" cy="4052682"/>
            <a:chOff x="0" y="0"/>
            <a:chExt cx="21640800" cy="5403577"/>
          </a:xfrm>
        </p:grpSpPr>
        <p:pic>
          <p:nvPicPr>
            <p:cNvPr name="Picture 9" id="9"/>
            <p:cNvPicPr>
              <a:picLocks noChangeAspect="true"/>
            </p:cNvPicPr>
            <p:nvPr/>
          </p:nvPicPr>
          <p:blipFill>
            <a:blip r:embed="rId2"/>
            <a:srcRect l="0" t="27804" r="0" b="27804"/>
            <a:stretch>
              <a:fillRect/>
            </a:stretch>
          </p:blipFill>
          <p:spPr>
            <a:xfrm flipH="false" flipV="false">
              <a:off x="0" y="0"/>
              <a:ext cx="21640800" cy="5403577"/>
            </a:xfrm>
            <a:prstGeom prst="rect">
              <a:avLst/>
            </a:prstGeom>
          </p:spPr>
        </p:pic>
      </p:grpSp>
      <p:grpSp>
        <p:nvGrpSpPr>
          <p:cNvPr name="Group 10" id="10"/>
          <p:cNvGrpSpPr/>
          <p:nvPr/>
        </p:nvGrpSpPr>
        <p:grpSpPr>
          <a:xfrm rot="0">
            <a:off x="1028700" y="6426158"/>
            <a:ext cx="5352642" cy="47625"/>
            <a:chOff x="0" y="0"/>
            <a:chExt cx="1409749" cy="1254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409749" cy="12543"/>
            </a:xfrm>
            <a:custGeom>
              <a:avLst/>
              <a:gdLst/>
              <a:ahLst/>
              <a:cxnLst/>
              <a:rect r="r" b="b" t="t" l="l"/>
              <a:pathLst>
                <a:path h="12543" w="1409749">
                  <a:moveTo>
                    <a:pt x="0" y="0"/>
                  </a:moveTo>
                  <a:lnTo>
                    <a:pt x="1409749" y="0"/>
                  </a:lnTo>
                  <a:lnTo>
                    <a:pt x="1409749" y="12543"/>
                  </a:lnTo>
                  <a:lnTo>
                    <a:pt x="0" y="12543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1409749" cy="506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17492295" y="9568113"/>
            <a:ext cx="547464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03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5438215"/>
            <a:ext cx="6738591" cy="9547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2"/>
              </a:lnSpc>
            </a:pPr>
            <a:r>
              <a:rPr lang="en-US" sz="7200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Challenge / Solution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7767291" y="6284538"/>
            <a:ext cx="1881369" cy="712093"/>
            <a:chOff x="0" y="0"/>
            <a:chExt cx="1894598" cy="7171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894598" cy="717100"/>
            </a:xfrm>
            <a:custGeom>
              <a:avLst/>
              <a:gdLst/>
              <a:ahLst/>
              <a:cxnLst/>
              <a:rect r="r" b="b" t="t" l="l"/>
              <a:pathLst>
                <a:path h="717100" w="1894598">
                  <a:moveTo>
                    <a:pt x="0" y="0"/>
                  </a:moveTo>
                  <a:lnTo>
                    <a:pt x="1894598" y="0"/>
                  </a:lnTo>
                  <a:lnTo>
                    <a:pt x="1894598" y="717100"/>
                  </a:lnTo>
                  <a:lnTo>
                    <a:pt x="0" y="717100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1894598" cy="7552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7920767" y="6435683"/>
            <a:ext cx="1574417" cy="3717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6"/>
              </a:lnSpc>
              <a:spcBef>
                <a:spcPct val="0"/>
              </a:spcBef>
            </a:pPr>
            <a:r>
              <a:rPr lang="en-US" b="true" sz="2212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Challenge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13777291" y="6284538"/>
            <a:ext cx="1881369" cy="712093"/>
            <a:chOff x="0" y="0"/>
            <a:chExt cx="1894598" cy="7171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894598" cy="717100"/>
            </a:xfrm>
            <a:custGeom>
              <a:avLst/>
              <a:gdLst/>
              <a:ahLst/>
              <a:cxnLst/>
              <a:rect r="r" b="b" t="t" l="l"/>
              <a:pathLst>
                <a:path h="717100" w="1894598">
                  <a:moveTo>
                    <a:pt x="0" y="0"/>
                  </a:moveTo>
                  <a:lnTo>
                    <a:pt x="1894598" y="0"/>
                  </a:lnTo>
                  <a:lnTo>
                    <a:pt x="1894598" y="717100"/>
                  </a:lnTo>
                  <a:lnTo>
                    <a:pt x="0" y="717100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38100"/>
              <a:ext cx="1894598" cy="7552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13930767" y="6435683"/>
            <a:ext cx="1574417" cy="3717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6"/>
              </a:lnSpc>
              <a:spcBef>
                <a:spcPct val="0"/>
              </a:spcBef>
            </a:pPr>
            <a:r>
              <a:rPr lang="en-US" b="true" sz="2212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Solution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14836170" y="0"/>
            <a:ext cx="2336509" cy="1028700"/>
            <a:chOff x="0" y="0"/>
            <a:chExt cx="329344" cy="145001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329344" cy="145001"/>
            </a:xfrm>
            <a:custGeom>
              <a:avLst/>
              <a:gdLst/>
              <a:ahLst/>
              <a:cxnLst/>
              <a:rect r="r" b="b" t="t" l="l"/>
              <a:pathLst>
                <a:path h="145001" w="329344">
                  <a:moveTo>
                    <a:pt x="66269" y="0"/>
                  </a:moveTo>
                  <a:lnTo>
                    <a:pt x="263075" y="0"/>
                  </a:lnTo>
                  <a:cubicBezTo>
                    <a:pt x="299674" y="0"/>
                    <a:pt x="329344" y="29670"/>
                    <a:pt x="329344" y="66269"/>
                  </a:cubicBezTo>
                  <a:lnTo>
                    <a:pt x="329344" y="78732"/>
                  </a:lnTo>
                  <a:cubicBezTo>
                    <a:pt x="329344" y="115331"/>
                    <a:pt x="299674" y="145001"/>
                    <a:pt x="263075" y="145001"/>
                  </a:cubicBezTo>
                  <a:lnTo>
                    <a:pt x="66269" y="145001"/>
                  </a:lnTo>
                  <a:cubicBezTo>
                    <a:pt x="29670" y="145001"/>
                    <a:pt x="0" y="115331"/>
                    <a:pt x="0" y="78732"/>
                  </a:cubicBezTo>
                  <a:lnTo>
                    <a:pt x="0" y="66269"/>
                  </a:lnTo>
                  <a:cubicBezTo>
                    <a:pt x="0" y="29670"/>
                    <a:pt x="29670" y="0"/>
                    <a:pt x="66269" y="0"/>
                  </a:cubicBezTo>
                  <a:close/>
                </a:path>
              </a:pathLst>
            </a:custGeom>
            <a:solidFill>
              <a:srgbClr val="FFFFFF">
                <a:alpha val="51765"/>
              </a:srgbClr>
            </a:solidFill>
            <a:ln w="38100" cap="sq">
              <a:solidFill>
                <a:srgbClr val="FFFFFF">
                  <a:alpha val="51765"/>
                </a:srgbClr>
              </a:solidFill>
              <a:prstDash val="solid"/>
              <a:miter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0" y="-38100"/>
              <a:ext cx="329344" cy="1831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11811395" y="0"/>
            <a:ext cx="2939050" cy="1028700"/>
            <a:chOff x="0" y="0"/>
            <a:chExt cx="414275" cy="145001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414275" cy="145001"/>
            </a:xfrm>
            <a:custGeom>
              <a:avLst/>
              <a:gdLst/>
              <a:ahLst/>
              <a:cxnLst/>
              <a:rect r="r" b="b" t="t" l="l"/>
              <a:pathLst>
                <a:path h="145001" w="414275">
                  <a:moveTo>
                    <a:pt x="52683" y="0"/>
                  </a:moveTo>
                  <a:lnTo>
                    <a:pt x="361592" y="0"/>
                  </a:lnTo>
                  <a:cubicBezTo>
                    <a:pt x="390688" y="0"/>
                    <a:pt x="414275" y="23587"/>
                    <a:pt x="414275" y="52683"/>
                  </a:cubicBezTo>
                  <a:lnTo>
                    <a:pt x="414275" y="92318"/>
                  </a:lnTo>
                  <a:cubicBezTo>
                    <a:pt x="414275" y="106290"/>
                    <a:pt x="408725" y="119690"/>
                    <a:pt x="398845" y="129570"/>
                  </a:cubicBezTo>
                  <a:cubicBezTo>
                    <a:pt x="388965" y="139450"/>
                    <a:pt x="375565" y="145001"/>
                    <a:pt x="361592" y="145001"/>
                  </a:cubicBezTo>
                  <a:lnTo>
                    <a:pt x="52683" y="145001"/>
                  </a:lnTo>
                  <a:cubicBezTo>
                    <a:pt x="38711" y="145001"/>
                    <a:pt x="25311" y="139450"/>
                    <a:pt x="15431" y="129570"/>
                  </a:cubicBezTo>
                  <a:cubicBezTo>
                    <a:pt x="5551" y="119690"/>
                    <a:pt x="0" y="106290"/>
                    <a:pt x="0" y="92318"/>
                  </a:cubicBezTo>
                  <a:lnTo>
                    <a:pt x="0" y="52683"/>
                  </a:lnTo>
                  <a:cubicBezTo>
                    <a:pt x="0" y="38711"/>
                    <a:pt x="5551" y="25311"/>
                    <a:pt x="15431" y="15431"/>
                  </a:cubicBezTo>
                  <a:cubicBezTo>
                    <a:pt x="25311" y="5551"/>
                    <a:pt x="38711" y="0"/>
                    <a:pt x="52683" y="0"/>
                  </a:cubicBezTo>
                  <a:close/>
                </a:path>
              </a:pathLst>
            </a:custGeom>
            <a:solidFill>
              <a:srgbClr val="FFFFFF">
                <a:alpha val="51765"/>
              </a:srgbClr>
            </a:solidFill>
            <a:ln w="38100" cap="sq">
              <a:solidFill>
                <a:srgbClr val="FFFFFF">
                  <a:alpha val="51765"/>
                </a:srgbClr>
              </a:solidFill>
              <a:prstDash val="solid"/>
              <a:miter/>
            </a:ln>
          </p:spPr>
        </p:sp>
        <p:sp>
          <p:nvSpPr>
            <p:cNvPr name="TextBox 28" id="28"/>
            <p:cNvSpPr txBox="true"/>
            <p:nvPr/>
          </p:nvSpPr>
          <p:spPr>
            <a:xfrm>
              <a:off x="0" y="-38100"/>
              <a:ext cx="414275" cy="1831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29" id="29"/>
          <p:cNvSpPr/>
          <p:nvPr/>
        </p:nvSpPr>
        <p:spPr>
          <a:xfrm flipH="false" flipV="false" rot="0">
            <a:off x="537881" y="292143"/>
            <a:ext cx="490819" cy="444414"/>
          </a:xfrm>
          <a:custGeom>
            <a:avLst/>
            <a:gdLst/>
            <a:ahLst/>
            <a:cxnLst/>
            <a:rect r="r" b="b" t="t" l="l"/>
            <a:pathLst>
              <a:path h="444414" w="490819">
                <a:moveTo>
                  <a:pt x="0" y="0"/>
                </a:moveTo>
                <a:lnTo>
                  <a:pt x="490819" y="0"/>
                </a:lnTo>
                <a:lnTo>
                  <a:pt x="490819" y="444414"/>
                </a:lnTo>
                <a:lnTo>
                  <a:pt x="0" y="4444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0" id="30"/>
          <p:cNvSpPr/>
          <p:nvPr/>
        </p:nvSpPr>
        <p:spPr>
          <a:xfrm flipH="false" flipV="false" rot="0">
            <a:off x="14846992" y="0"/>
            <a:ext cx="2412308" cy="1007961"/>
          </a:xfrm>
          <a:custGeom>
            <a:avLst/>
            <a:gdLst/>
            <a:ahLst/>
            <a:cxnLst/>
            <a:rect r="r" b="b" t="t" l="l"/>
            <a:pathLst>
              <a:path h="1007961" w="2412308">
                <a:moveTo>
                  <a:pt x="0" y="0"/>
                </a:moveTo>
                <a:lnTo>
                  <a:pt x="2412308" y="0"/>
                </a:lnTo>
                <a:lnTo>
                  <a:pt x="2412308" y="1007961"/>
                </a:lnTo>
                <a:lnTo>
                  <a:pt x="0" y="100796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-25645"/>
            </a:stretch>
          </a:blipFill>
        </p:spPr>
      </p:sp>
      <p:sp>
        <p:nvSpPr>
          <p:cNvPr name="Freeform 31" id="31"/>
          <p:cNvSpPr/>
          <p:nvPr/>
        </p:nvSpPr>
        <p:spPr>
          <a:xfrm flipH="false" flipV="false" rot="0">
            <a:off x="11811395" y="0"/>
            <a:ext cx="3024775" cy="1028700"/>
          </a:xfrm>
          <a:custGeom>
            <a:avLst/>
            <a:gdLst/>
            <a:ahLst/>
            <a:cxnLst/>
            <a:rect r="r" b="b" t="t" l="l"/>
            <a:pathLst>
              <a:path h="1028700" w="3024775">
                <a:moveTo>
                  <a:pt x="0" y="0"/>
                </a:moveTo>
                <a:lnTo>
                  <a:pt x="3024775" y="0"/>
                </a:lnTo>
                <a:lnTo>
                  <a:pt x="3024775" y="1028700"/>
                </a:lnTo>
                <a:lnTo>
                  <a:pt x="0" y="10287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13442" r="0" b="-13484"/>
            </a:stretch>
          </a:blipFill>
        </p:spPr>
      </p:sp>
      <p:sp>
        <p:nvSpPr>
          <p:cNvPr name="TextBox 32" id="32"/>
          <p:cNvSpPr txBox="true"/>
          <p:nvPr/>
        </p:nvSpPr>
        <p:spPr>
          <a:xfrm rot="0">
            <a:off x="1217419" y="392620"/>
            <a:ext cx="6632725" cy="2815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53"/>
              </a:lnSpc>
            </a:pPr>
            <a:r>
              <a:rPr lang="en-US" sz="21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Zeham Management Technologies BootCamp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2410834" y="7116638"/>
            <a:ext cx="4614281" cy="2072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Our solution is to implement an intelligent traffic management system using YOLO (You Only Look Once) technology for real-time vehicle counting.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6188502" y="7116638"/>
            <a:ext cx="5185453" cy="2910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Traditional traffic management systems operate on fixed schedules and do not adapt to real-time traffic conditions. This can result in wasted time at signals, increased driver frustration, and increased emissions from parked vehicles.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742214" y="7517955"/>
            <a:ext cx="47625" cy="1740345"/>
            <a:chOff x="0" y="0"/>
            <a:chExt cx="12543" cy="45836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543" cy="458362"/>
            </a:xfrm>
            <a:custGeom>
              <a:avLst/>
              <a:gdLst/>
              <a:ahLst/>
              <a:cxnLst/>
              <a:rect r="r" b="b" t="t" l="l"/>
              <a:pathLst>
                <a:path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59300" y="0"/>
            <a:ext cx="1028700" cy="1028700"/>
            <a:chOff x="0" y="0"/>
            <a:chExt cx="270933" cy="27093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028700" y="1617843"/>
            <a:ext cx="6256051" cy="9547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2"/>
              </a:lnSpc>
            </a:pPr>
            <a:r>
              <a:rPr lang="en-US" sz="7200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before</a:t>
            </a:r>
            <a:r>
              <a:rPr lang="en-US" sz="7200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 detection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028700" y="2532380"/>
            <a:ext cx="3505082" cy="103282"/>
            <a:chOff x="0" y="0"/>
            <a:chExt cx="923149" cy="2720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923149" cy="27202"/>
            </a:xfrm>
            <a:custGeom>
              <a:avLst/>
              <a:gdLst/>
              <a:ahLst/>
              <a:cxnLst/>
              <a:rect r="r" b="b" t="t" l="l"/>
              <a:pathLst>
                <a:path h="27202" w="923149">
                  <a:moveTo>
                    <a:pt x="0" y="0"/>
                  </a:moveTo>
                  <a:lnTo>
                    <a:pt x="923149" y="0"/>
                  </a:lnTo>
                  <a:lnTo>
                    <a:pt x="923149" y="27202"/>
                  </a:lnTo>
                  <a:lnTo>
                    <a:pt x="0" y="27202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923149" cy="653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4836170" y="0"/>
            <a:ext cx="2336509" cy="1028700"/>
            <a:chOff x="0" y="0"/>
            <a:chExt cx="329344" cy="145001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329344" cy="145001"/>
            </a:xfrm>
            <a:custGeom>
              <a:avLst/>
              <a:gdLst/>
              <a:ahLst/>
              <a:cxnLst/>
              <a:rect r="r" b="b" t="t" l="l"/>
              <a:pathLst>
                <a:path h="145001" w="329344">
                  <a:moveTo>
                    <a:pt x="66269" y="0"/>
                  </a:moveTo>
                  <a:lnTo>
                    <a:pt x="263075" y="0"/>
                  </a:lnTo>
                  <a:cubicBezTo>
                    <a:pt x="299674" y="0"/>
                    <a:pt x="329344" y="29670"/>
                    <a:pt x="329344" y="66269"/>
                  </a:cubicBezTo>
                  <a:lnTo>
                    <a:pt x="329344" y="78732"/>
                  </a:lnTo>
                  <a:cubicBezTo>
                    <a:pt x="329344" y="115331"/>
                    <a:pt x="299674" y="145001"/>
                    <a:pt x="263075" y="145001"/>
                  </a:cubicBezTo>
                  <a:lnTo>
                    <a:pt x="66269" y="145001"/>
                  </a:lnTo>
                  <a:cubicBezTo>
                    <a:pt x="29670" y="145001"/>
                    <a:pt x="0" y="115331"/>
                    <a:pt x="0" y="78732"/>
                  </a:cubicBezTo>
                  <a:lnTo>
                    <a:pt x="0" y="66269"/>
                  </a:lnTo>
                  <a:cubicBezTo>
                    <a:pt x="0" y="29670"/>
                    <a:pt x="29670" y="0"/>
                    <a:pt x="66269" y="0"/>
                  </a:cubicBezTo>
                  <a:close/>
                </a:path>
              </a:pathLst>
            </a:custGeom>
            <a:solidFill>
              <a:srgbClr val="FFFFFF">
                <a:alpha val="51765"/>
              </a:srgbClr>
            </a:solidFill>
            <a:ln w="38100" cap="sq">
              <a:solidFill>
                <a:srgbClr val="FFFFFF">
                  <a:alpha val="51765"/>
                </a:srgbClr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329344" cy="1831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1811395" y="0"/>
            <a:ext cx="2939050" cy="1028700"/>
            <a:chOff x="0" y="0"/>
            <a:chExt cx="414275" cy="145001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14275" cy="145001"/>
            </a:xfrm>
            <a:custGeom>
              <a:avLst/>
              <a:gdLst/>
              <a:ahLst/>
              <a:cxnLst/>
              <a:rect r="r" b="b" t="t" l="l"/>
              <a:pathLst>
                <a:path h="145001" w="414275">
                  <a:moveTo>
                    <a:pt x="52683" y="0"/>
                  </a:moveTo>
                  <a:lnTo>
                    <a:pt x="361592" y="0"/>
                  </a:lnTo>
                  <a:cubicBezTo>
                    <a:pt x="390688" y="0"/>
                    <a:pt x="414275" y="23587"/>
                    <a:pt x="414275" y="52683"/>
                  </a:cubicBezTo>
                  <a:lnTo>
                    <a:pt x="414275" y="92318"/>
                  </a:lnTo>
                  <a:cubicBezTo>
                    <a:pt x="414275" y="106290"/>
                    <a:pt x="408725" y="119690"/>
                    <a:pt x="398845" y="129570"/>
                  </a:cubicBezTo>
                  <a:cubicBezTo>
                    <a:pt x="388965" y="139450"/>
                    <a:pt x="375565" y="145001"/>
                    <a:pt x="361592" y="145001"/>
                  </a:cubicBezTo>
                  <a:lnTo>
                    <a:pt x="52683" y="145001"/>
                  </a:lnTo>
                  <a:cubicBezTo>
                    <a:pt x="38711" y="145001"/>
                    <a:pt x="25311" y="139450"/>
                    <a:pt x="15431" y="129570"/>
                  </a:cubicBezTo>
                  <a:cubicBezTo>
                    <a:pt x="5551" y="119690"/>
                    <a:pt x="0" y="106290"/>
                    <a:pt x="0" y="92318"/>
                  </a:cubicBezTo>
                  <a:lnTo>
                    <a:pt x="0" y="52683"/>
                  </a:lnTo>
                  <a:cubicBezTo>
                    <a:pt x="0" y="38711"/>
                    <a:pt x="5551" y="25311"/>
                    <a:pt x="15431" y="15431"/>
                  </a:cubicBezTo>
                  <a:cubicBezTo>
                    <a:pt x="25311" y="5551"/>
                    <a:pt x="38711" y="0"/>
                    <a:pt x="52683" y="0"/>
                  </a:cubicBezTo>
                  <a:close/>
                </a:path>
              </a:pathLst>
            </a:custGeom>
            <a:solidFill>
              <a:srgbClr val="FFFFFF">
                <a:alpha val="51765"/>
              </a:srgbClr>
            </a:solidFill>
            <a:ln w="38100" cap="sq">
              <a:solidFill>
                <a:srgbClr val="FFFFFF">
                  <a:alpha val="51765"/>
                </a:srgbClr>
              </a:soli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414275" cy="1831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537881" y="292143"/>
            <a:ext cx="490819" cy="444414"/>
          </a:xfrm>
          <a:custGeom>
            <a:avLst/>
            <a:gdLst/>
            <a:ahLst/>
            <a:cxnLst/>
            <a:rect r="r" b="b" t="t" l="l"/>
            <a:pathLst>
              <a:path h="444414" w="490819">
                <a:moveTo>
                  <a:pt x="0" y="0"/>
                </a:moveTo>
                <a:lnTo>
                  <a:pt x="490819" y="0"/>
                </a:lnTo>
                <a:lnTo>
                  <a:pt x="490819" y="444414"/>
                </a:lnTo>
                <a:lnTo>
                  <a:pt x="0" y="4444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14846992" y="0"/>
            <a:ext cx="2412308" cy="1007961"/>
          </a:xfrm>
          <a:custGeom>
            <a:avLst/>
            <a:gdLst/>
            <a:ahLst/>
            <a:cxnLst/>
            <a:rect r="r" b="b" t="t" l="l"/>
            <a:pathLst>
              <a:path h="1007961" w="2412308">
                <a:moveTo>
                  <a:pt x="0" y="0"/>
                </a:moveTo>
                <a:lnTo>
                  <a:pt x="2412308" y="0"/>
                </a:lnTo>
                <a:lnTo>
                  <a:pt x="2412308" y="1007961"/>
                </a:lnTo>
                <a:lnTo>
                  <a:pt x="0" y="100796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-25645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11811395" y="0"/>
            <a:ext cx="3024775" cy="1028700"/>
          </a:xfrm>
          <a:custGeom>
            <a:avLst/>
            <a:gdLst/>
            <a:ahLst/>
            <a:cxnLst/>
            <a:rect r="r" b="b" t="t" l="l"/>
            <a:pathLst>
              <a:path h="1028700" w="3024775">
                <a:moveTo>
                  <a:pt x="0" y="0"/>
                </a:moveTo>
                <a:lnTo>
                  <a:pt x="3024775" y="0"/>
                </a:lnTo>
                <a:lnTo>
                  <a:pt x="3024775" y="1028700"/>
                </a:lnTo>
                <a:lnTo>
                  <a:pt x="0" y="10287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13442" r="0" b="-13484"/>
            </a:stretch>
          </a:blipFill>
        </p:spPr>
      </p:sp>
      <p:pic>
        <p:nvPicPr>
          <p:cNvPr name="Picture 21" id="21">
            <a:hlinkClick action="ppaction://media"/>
          </p:cNvPr>
          <p:cNvPicPr>
            <a:picLocks noChangeAspect="true"/>
          </p:cNvPicPr>
          <p:nvPr>
            <a:videoFile r:link="rId7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6"/>
          <a:srcRect l="0" t="0" r="0" b="0"/>
          <a:stretch>
            <a:fillRect/>
          </a:stretch>
        </p:blipFill>
        <p:spPr>
          <a:xfrm flipH="false" flipV="false" rot="0">
            <a:off x="2979742" y="2711832"/>
            <a:ext cx="12776476" cy="6990902"/>
          </a:xfrm>
          <a:prstGeom prst="rect">
            <a:avLst/>
          </a:prstGeom>
        </p:spPr>
      </p:pic>
      <p:sp>
        <p:nvSpPr>
          <p:cNvPr name="TextBox 22" id="22"/>
          <p:cNvSpPr txBox="true"/>
          <p:nvPr/>
        </p:nvSpPr>
        <p:spPr>
          <a:xfrm rot="0">
            <a:off x="17492295" y="9568113"/>
            <a:ext cx="547464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04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217419" y="392620"/>
            <a:ext cx="6632725" cy="2815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53"/>
              </a:lnSpc>
            </a:pPr>
            <a:r>
              <a:rPr lang="en-US" sz="21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Zeham Management Technologies BootCamp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</p:childTnLst>
        </p:cTn>
      </p:par>
    </p:tnLst>
  </p:timing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742214" y="7517955"/>
            <a:ext cx="47625" cy="1740345"/>
            <a:chOff x="0" y="0"/>
            <a:chExt cx="12543" cy="45836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543" cy="458362"/>
            </a:xfrm>
            <a:custGeom>
              <a:avLst/>
              <a:gdLst/>
              <a:ahLst/>
              <a:cxnLst/>
              <a:rect r="r" b="b" t="t" l="l"/>
              <a:pathLst>
                <a:path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59300" y="0"/>
            <a:ext cx="1028700" cy="1028700"/>
            <a:chOff x="0" y="0"/>
            <a:chExt cx="270933" cy="27093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028700" y="1617843"/>
            <a:ext cx="4392426" cy="9547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2"/>
              </a:lnSpc>
            </a:pPr>
            <a:r>
              <a:rPr lang="en-US" sz="7200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Results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028700" y="2532380"/>
            <a:ext cx="1951042" cy="73407"/>
            <a:chOff x="0" y="0"/>
            <a:chExt cx="513855" cy="1933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513855" cy="19334"/>
            </a:xfrm>
            <a:custGeom>
              <a:avLst/>
              <a:gdLst/>
              <a:ahLst/>
              <a:cxnLst/>
              <a:rect r="r" b="b" t="t" l="l"/>
              <a:pathLst>
                <a:path h="19334" w="513855">
                  <a:moveTo>
                    <a:pt x="0" y="0"/>
                  </a:moveTo>
                  <a:lnTo>
                    <a:pt x="513855" y="0"/>
                  </a:lnTo>
                  <a:lnTo>
                    <a:pt x="513855" y="19334"/>
                  </a:lnTo>
                  <a:lnTo>
                    <a:pt x="0" y="19334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513855" cy="574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4836170" y="0"/>
            <a:ext cx="2336509" cy="1028700"/>
            <a:chOff x="0" y="0"/>
            <a:chExt cx="329344" cy="145001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329344" cy="145001"/>
            </a:xfrm>
            <a:custGeom>
              <a:avLst/>
              <a:gdLst/>
              <a:ahLst/>
              <a:cxnLst/>
              <a:rect r="r" b="b" t="t" l="l"/>
              <a:pathLst>
                <a:path h="145001" w="329344">
                  <a:moveTo>
                    <a:pt x="66269" y="0"/>
                  </a:moveTo>
                  <a:lnTo>
                    <a:pt x="263075" y="0"/>
                  </a:lnTo>
                  <a:cubicBezTo>
                    <a:pt x="299674" y="0"/>
                    <a:pt x="329344" y="29670"/>
                    <a:pt x="329344" y="66269"/>
                  </a:cubicBezTo>
                  <a:lnTo>
                    <a:pt x="329344" y="78732"/>
                  </a:lnTo>
                  <a:cubicBezTo>
                    <a:pt x="329344" y="115331"/>
                    <a:pt x="299674" y="145001"/>
                    <a:pt x="263075" y="145001"/>
                  </a:cubicBezTo>
                  <a:lnTo>
                    <a:pt x="66269" y="145001"/>
                  </a:lnTo>
                  <a:cubicBezTo>
                    <a:pt x="29670" y="145001"/>
                    <a:pt x="0" y="115331"/>
                    <a:pt x="0" y="78732"/>
                  </a:cubicBezTo>
                  <a:lnTo>
                    <a:pt x="0" y="66269"/>
                  </a:lnTo>
                  <a:cubicBezTo>
                    <a:pt x="0" y="29670"/>
                    <a:pt x="29670" y="0"/>
                    <a:pt x="66269" y="0"/>
                  </a:cubicBezTo>
                  <a:close/>
                </a:path>
              </a:pathLst>
            </a:custGeom>
            <a:solidFill>
              <a:srgbClr val="FFFFFF">
                <a:alpha val="51765"/>
              </a:srgbClr>
            </a:solidFill>
            <a:ln w="38100" cap="sq">
              <a:solidFill>
                <a:srgbClr val="FFFFFF">
                  <a:alpha val="51765"/>
                </a:srgbClr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329344" cy="1831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1811395" y="0"/>
            <a:ext cx="2939050" cy="1028700"/>
            <a:chOff x="0" y="0"/>
            <a:chExt cx="414275" cy="145001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14275" cy="145001"/>
            </a:xfrm>
            <a:custGeom>
              <a:avLst/>
              <a:gdLst/>
              <a:ahLst/>
              <a:cxnLst/>
              <a:rect r="r" b="b" t="t" l="l"/>
              <a:pathLst>
                <a:path h="145001" w="414275">
                  <a:moveTo>
                    <a:pt x="52683" y="0"/>
                  </a:moveTo>
                  <a:lnTo>
                    <a:pt x="361592" y="0"/>
                  </a:lnTo>
                  <a:cubicBezTo>
                    <a:pt x="390688" y="0"/>
                    <a:pt x="414275" y="23587"/>
                    <a:pt x="414275" y="52683"/>
                  </a:cubicBezTo>
                  <a:lnTo>
                    <a:pt x="414275" y="92318"/>
                  </a:lnTo>
                  <a:cubicBezTo>
                    <a:pt x="414275" y="106290"/>
                    <a:pt x="408725" y="119690"/>
                    <a:pt x="398845" y="129570"/>
                  </a:cubicBezTo>
                  <a:cubicBezTo>
                    <a:pt x="388965" y="139450"/>
                    <a:pt x="375565" y="145001"/>
                    <a:pt x="361592" y="145001"/>
                  </a:cubicBezTo>
                  <a:lnTo>
                    <a:pt x="52683" y="145001"/>
                  </a:lnTo>
                  <a:cubicBezTo>
                    <a:pt x="38711" y="145001"/>
                    <a:pt x="25311" y="139450"/>
                    <a:pt x="15431" y="129570"/>
                  </a:cubicBezTo>
                  <a:cubicBezTo>
                    <a:pt x="5551" y="119690"/>
                    <a:pt x="0" y="106290"/>
                    <a:pt x="0" y="92318"/>
                  </a:cubicBezTo>
                  <a:lnTo>
                    <a:pt x="0" y="52683"/>
                  </a:lnTo>
                  <a:cubicBezTo>
                    <a:pt x="0" y="38711"/>
                    <a:pt x="5551" y="25311"/>
                    <a:pt x="15431" y="15431"/>
                  </a:cubicBezTo>
                  <a:cubicBezTo>
                    <a:pt x="25311" y="5551"/>
                    <a:pt x="38711" y="0"/>
                    <a:pt x="52683" y="0"/>
                  </a:cubicBezTo>
                  <a:close/>
                </a:path>
              </a:pathLst>
            </a:custGeom>
            <a:solidFill>
              <a:srgbClr val="FFFFFF">
                <a:alpha val="51765"/>
              </a:srgbClr>
            </a:solidFill>
            <a:ln w="38100" cap="sq">
              <a:solidFill>
                <a:srgbClr val="FFFFFF">
                  <a:alpha val="51765"/>
                </a:srgbClr>
              </a:soli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414275" cy="1831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537881" y="292143"/>
            <a:ext cx="490819" cy="444414"/>
          </a:xfrm>
          <a:custGeom>
            <a:avLst/>
            <a:gdLst/>
            <a:ahLst/>
            <a:cxnLst/>
            <a:rect r="r" b="b" t="t" l="l"/>
            <a:pathLst>
              <a:path h="444414" w="490819">
                <a:moveTo>
                  <a:pt x="0" y="0"/>
                </a:moveTo>
                <a:lnTo>
                  <a:pt x="490819" y="0"/>
                </a:lnTo>
                <a:lnTo>
                  <a:pt x="490819" y="444414"/>
                </a:lnTo>
                <a:lnTo>
                  <a:pt x="0" y="4444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14846992" y="0"/>
            <a:ext cx="2412308" cy="1007961"/>
          </a:xfrm>
          <a:custGeom>
            <a:avLst/>
            <a:gdLst/>
            <a:ahLst/>
            <a:cxnLst/>
            <a:rect r="r" b="b" t="t" l="l"/>
            <a:pathLst>
              <a:path h="1007961" w="2412308">
                <a:moveTo>
                  <a:pt x="0" y="0"/>
                </a:moveTo>
                <a:lnTo>
                  <a:pt x="2412308" y="0"/>
                </a:lnTo>
                <a:lnTo>
                  <a:pt x="2412308" y="1007961"/>
                </a:lnTo>
                <a:lnTo>
                  <a:pt x="0" y="100796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-25645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11811395" y="0"/>
            <a:ext cx="3024775" cy="1028700"/>
          </a:xfrm>
          <a:custGeom>
            <a:avLst/>
            <a:gdLst/>
            <a:ahLst/>
            <a:cxnLst/>
            <a:rect r="r" b="b" t="t" l="l"/>
            <a:pathLst>
              <a:path h="1028700" w="3024775">
                <a:moveTo>
                  <a:pt x="0" y="0"/>
                </a:moveTo>
                <a:lnTo>
                  <a:pt x="3024775" y="0"/>
                </a:lnTo>
                <a:lnTo>
                  <a:pt x="3024775" y="1028700"/>
                </a:lnTo>
                <a:lnTo>
                  <a:pt x="0" y="10287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13442" r="0" b="-13484"/>
            </a:stretch>
          </a:blipFill>
        </p:spPr>
      </p:sp>
      <p:pic>
        <p:nvPicPr>
          <p:cNvPr name="Picture 21" id="21">
            <a:hlinkClick action="ppaction://media"/>
          </p:cNvPr>
          <p:cNvPicPr>
            <a:picLocks noChangeAspect="true"/>
          </p:cNvPicPr>
          <p:nvPr>
            <a:videoFile r:link="rId7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6"/>
          <a:srcRect l="0" t="0" r="0" b="0"/>
          <a:stretch>
            <a:fillRect/>
          </a:stretch>
        </p:blipFill>
        <p:spPr>
          <a:xfrm flipH="false" flipV="false" rot="0">
            <a:off x="3547380" y="3472085"/>
            <a:ext cx="11193241" cy="6124604"/>
          </a:xfrm>
          <a:prstGeom prst="rect">
            <a:avLst/>
          </a:prstGeom>
        </p:spPr>
      </p:pic>
      <p:sp>
        <p:nvSpPr>
          <p:cNvPr name="TextBox 22" id="22"/>
          <p:cNvSpPr txBox="true"/>
          <p:nvPr/>
        </p:nvSpPr>
        <p:spPr>
          <a:xfrm rot="0">
            <a:off x="17492295" y="9568113"/>
            <a:ext cx="547464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05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217419" y="392620"/>
            <a:ext cx="6632725" cy="2815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53"/>
              </a:lnSpc>
            </a:pPr>
            <a:r>
              <a:rPr lang="en-US" sz="21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Zeham Management Technologies BootCamp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028700" y="2691512"/>
            <a:ext cx="4860187" cy="6396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48"/>
              </a:lnSpc>
            </a:pPr>
            <a:r>
              <a:rPr lang="en-US" sz="4800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Traffic light Counting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</p:childTnLst>
        </p:cTn>
      </p:par>
    </p:tnLst>
  </p:timing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742214" y="7517955"/>
            <a:ext cx="47625" cy="1740345"/>
            <a:chOff x="0" y="0"/>
            <a:chExt cx="12543" cy="45836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543" cy="458362"/>
            </a:xfrm>
            <a:custGeom>
              <a:avLst/>
              <a:gdLst/>
              <a:ahLst/>
              <a:cxnLst/>
              <a:rect r="r" b="b" t="t" l="l"/>
              <a:pathLst>
                <a:path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59300" y="0"/>
            <a:ext cx="1028700" cy="1028700"/>
            <a:chOff x="0" y="0"/>
            <a:chExt cx="270933" cy="27093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028700" y="1617843"/>
            <a:ext cx="4392426" cy="9547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2"/>
              </a:lnSpc>
            </a:pPr>
            <a:r>
              <a:rPr lang="en-US" sz="7200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Results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028700" y="2532380"/>
            <a:ext cx="1951042" cy="73407"/>
            <a:chOff x="0" y="0"/>
            <a:chExt cx="513855" cy="1933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513855" cy="19334"/>
            </a:xfrm>
            <a:custGeom>
              <a:avLst/>
              <a:gdLst/>
              <a:ahLst/>
              <a:cxnLst/>
              <a:rect r="r" b="b" t="t" l="l"/>
              <a:pathLst>
                <a:path h="19334" w="513855">
                  <a:moveTo>
                    <a:pt x="0" y="0"/>
                  </a:moveTo>
                  <a:lnTo>
                    <a:pt x="513855" y="0"/>
                  </a:lnTo>
                  <a:lnTo>
                    <a:pt x="513855" y="19334"/>
                  </a:lnTo>
                  <a:lnTo>
                    <a:pt x="0" y="19334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513855" cy="574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4836170" y="0"/>
            <a:ext cx="2336509" cy="1028700"/>
            <a:chOff x="0" y="0"/>
            <a:chExt cx="329344" cy="145001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329344" cy="145001"/>
            </a:xfrm>
            <a:custGeom>
              <a:avLst/>
              <a:gdLst/>
              <a:ahLst/>
              <a:cxnLst/>
              <a:rect r="r" b="b" t="t" l="l"/>
              <a:pathLst>
                <a:path h="145001" w="329344">
                  <a:moveTo>
                    <a:pt x="66269" y="0"/>
                  </a:moveTo>
                  <a:lnTo>
                    <a:pt x="263075" y="0"/>
                  </a:lnTo>
                  <a:cubicBezTo>
                    <a:pt x="299674" y="0"/>
                    <a:pt x="329344" y="29670"/>
                    <a:pt x="329344" y="66269"/>
                  </a:cubicBezTo>
                  <a:lnTo>
                    <a:pt x="329344" y="78732"/>
                  </a:lnTo>
                  <a:cubicBezTo>
                    <a:pt x="329344" y="115331"/>
                    <a:pt x="299674" y="145001"/>
                    <a:pt x="263075" y="145001"/>
                  </a:cubicBezTo>
                  <a:lnTo>
                    <a:pt x="66269" y="145001"/>
                  </a:lnTo>
                  <a:cubicBezTo>
                    <a:pt x="29670" y="145001"/>
                    <a:pt x="0" y="115331"/>
                    <a:pt x="0" y="78732"/>
                  </a:cubicBezTo>
                  <a:lnTo>
                    <a:pt x="0" y="66269"/>
                  </a:lnTo>
                  <a:cubicBezTo>
                    <a:pt x="0" y="29670"/>
                    <a:pt x="29670" y="0"/>
                    <a:pt x="66269" y="0"/>
                  </a:cubicBezTo>
                  <a:close/>
                </a:path>
              </a:pathLst>
            </a:custGeom>
            <a:solidFill>
              <a:srgbClr val="FFFFFF">
                <a:alpha val="51765"/>
              </a:srgbClr>
            </a:solidFill>
            <a:ln w="38100" cap="sq">
              <a:solidFill>
                <a:srgbClr val="FFFFFF">
                  <a:alpha val="51765"/>
                </a:srgbClr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329344" cy="1831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1811395" y="0"/>
            <a:ext cx="2939050" cy="1028700"/>
            <a:chOff x="0" y="0"/>
            <a:chExt cx="414275" cy="145001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14275" cy="145001"/>
            </a:xfrm>
            <a:custGeom>
              <a:avLst/>
              <a:gdLst/>
              <a:ahLst/>
              <a:cxnLst/>
              <a:rect r="r" b="b" t="t" l="l"/>
              <a:pathLst>
                <a:path h="145001" w="414275">
                  <a:moveTo>
                    <a:pt x="52683" y="0"/>
                  </a:moveTo>
                  <a:lnTo>
                    <a:pt x="361592" y="0"/>
                  </a:lnTo>
                  <a:cubicBezTo>
                    <a:pt x="390688" y="0"/>
                    <a:pt x="414275" y="23587"/>
                    <a:pt x="414275" y="52683"/>
                  </a:cubicBezTo>
                  <a:lnTo>
                    <a:pt x="414275" y="92318"/>
                  </a:lnTo>
                  <a:cubicBezTo>
                    <a:pt x="414275" y="106290"/>
                    <a:pt x="408725" y="119690"/>
                    <a:pt x="398845" y="129570"/>
                  </a:cubicBezTo>
                  <a:cubicBezTo>
                    <a:pt x="388965" y="139450"/>
                    <a:pt x="375565" y="145001"/>
                    <a:pt x="361592" y="145001"/>
                  </a:cubicBezTo>
                  <a:lnTo>
                    <a:pt x="52683" y="145001"/>
                  </a:lnTo>
                  <a:cubicBezTo>
                    <a:pt x="38711" y="145001"/>
                    <a:pt x="25311" y="139450"/>
                    <a:pt x="15431" y="129570"/>
                  </a:cubicBezTo>
                  <a:cubicBezTo>
                    <a:pt x="5551" y="119690"/>
                    <a:pt x="0" y="106290"/>
                    <a:pt x="0" y="92318"/>
                  </a:cubicBezTo>
                  <a:lnTo>
                    <a:pt x="0" y="52683"/>
                  </a:lnTo>
                  <a:cubicBezTo>
                    <a:pt x="0" y="38711"/>
                    <a:pt x="5551" y="25311"/>
                    <a:pt x="15431" y="15431"/>
                  </a:cubicBezTo>
                  <a:cubicBezTo>
                    <a:pt x="25311" y="5551"/>
                    <a:pt x="38711" y="0"/>
                    <a:pt x="52683" y="0"/>
                  </a:cubicBezTo>
                  <a:close/>
                </a:path>
              </a:pathLst>
            </a:custGeom>
            <a:solidFill>
              <a:srgbClr val="FFFFFF">
                <a:alpha val="51765"/>
              </a:srgbClr>
            </a:solidFill>
            <a:ln w="38100" cap="sq">
              <a:solidFill>
                <a:srgbClr val="FFFFFF">
                  <a:alpha val="51765"/>
                </a:srgbClr>
              </a:soli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414275" cy="1831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537881" y="292143"/>
            <a:ext cx="490819" cy="444414"/>
          </a:xfrm>
          <a:custGeom>
            <a:avLst/>
            <a:gdLst/>
            <a:ahLst/>
            <a:cxnLst/>
            <a:rect r="r" b="b" t="t" l="l"/>
            <a:pathLst>
              <a:path h="444414" w="490819">
                <a:moveTo>
                  <a:pt x="0" y="0"/>
                </a:moveTo>
                <a:lnTo>
                  <a:pt x="490819" y="0"/>
                </a:lnTo>
                <a:lnTo>
                  <a:pt x="490819" y="444414"/>
                </a:lnTo>
                <a:lnTo>
                  <a:pt x="0" y="4444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14846992" y="0"/>
            <a:ext cx="2412308" cy="1007961"/>
          </a:xfrm>
          <a:custGeom>
            <a:avLst/>
            <a:gdLst/>
            <a:ahLst/>
            <a:cxnLst/>
            <a:rect r="r" b="b" t="t" l="l"/>
            <a:pathLst>
              <a:path h="1007961" w="2412308">
                <a:moveTo>
                  <a:pt x="0" y="0"/>
                </a:moveTo>
                <a:lnTo>
                  <a:pt x="2412308" y="0"/>
                </a:lnTo>
                <a:lnTo>
                  <a:pt x="2412308" y="1007961"/>
                </a:lnTo>
                <a:lnTo>
                  <a:pt x="0" y="100796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-25645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11811395" y="0"/>
            <a:ext cx="3024775" cy="1028700"/>
          </a:xfrm>
          <a:custGeom>
            <a:avLst/>
            <a:gdLst/>
            <a:ahLst/>
            <a:cxnLst/>
            <a:rect r="r" b="b" t="t" l="l"/>
            <a:pathLst>
              <a:path h="1028700" w="3024775">
                <a:moveTo>
                  <a:pt x="0" y="0"/>
                </a:moveTo>
                <a:lnTo>
                  <a:pt x="3024775" y="0"/>
                </a:lnTo>
                <a:lnTo>
                  <a:pt x="3024775" y="1028700"/>
                </a:lnTo>
                <a:lnTo>
                  <a:pt x="0" y="10287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13442" r="0" b="-13484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1028700" y="4129787"/>
            <a:ext cx="16143979" cy="2278157"/>
          </a:xfrm>
          <a:custGeom>
            <a:avLst/>
            <a:gdLst/>
            <a:ahLst/>
            <a:cxnLst/>
            <a:rect r="r" b="b" t="t" l="l"/>
            <a:pathLst>
              <a:path h="2278157" w="16143979">
                <a:moveTo>
                  <a:pt x="0" y="0"/>
                </a:moveTo>
                <a:lnTo>
                  <a:pt x="16143979" y="0"/>
                </a:lnTo>
                <a:lnTo>
                  <a:pt x="16143979" y="2278157"/>
                </a:lnTo>
                <a:lnTo>
                  <a:pt x="0" y="227815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22" id="22"/>
          <p:cNvSpPr txBox="true"/>
          <p:nvPr/>
        </p:nvSpPr>
        <p:spPr>
          <a:xfrm rot="0">
            <a:off x="17492295" y="9568113"/>
            <a:ext cx="547464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06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217419" y="392620"/>
            <a:ext cx="6632725" cy="2815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53"/>
              </a:lnSpc>
            </a:pPr>
            <a:r>
              <a:rPr lang="en-US" sz="21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Zeham Management Technologies BootCamp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028700" y="2691512"/>
            <a:ext cx="4860187" cy="6396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48"/>
              </a:lnSpc>
            </a:pPr>
            <a:r>
              <a:rPr lang="en-US" sz="4800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Accuracy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742214" y="7517955"/>
            <a:ext cx="47625" cy="1740345"/>
            <a:chOff x="0" y="0"/>
            <a:chExt cx="12543" cy="45836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543" cy="458362"/>
            </a:xfrm>
            <a:custGeom>
              <a:avLst/>
              <a:gdLst/>
              <a:ahLst/>
              <a:cxnLst/>
              <a:rect r="r" b="b" t="t" l="l"/>
              <a:pathLst>
                <a:path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59300" y="0"/>
            <a:ext cx="1028700" cy="1028700"/>
            <a:chOff x="0" y="0"/>
            <a:chExt cx="270933" cy="27093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028700" y="1617843"/>
            <a:ext cx="4392426" cy="9547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2"/>
              </a:lnSpc>
            </a:pPr>
            <a:r>
              <a:rPr lang="en-US" sz="7200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Results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028700" y="2532380"/>
            <a:ext cx="1951042" cy="73407"/>
            <a:chOff x="0" y="0"/>
            <a:chExt cx="513855" cy="1933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513855" cy="19334"/>
            </a:xfrm>
            <a:custGeom>
              <a:avLst/>
              <a:gdLst/>
              <a:ahLst/>
              <a:cxnLst/>
              <a:rect r="r" b="b" t="t" l="l"/>
              <a:pathLst>
                <a:path h="19334" w="513855">
                  <a:moveTo>
                    <a:pt x="0" y="0"/>
                  </a:moveTo>
                  <a:lnTo>
                    <a:pt x="513855" y="0"/>
                  </a:lnTo>
                  <a:lnTo>
                    <a:pt x="513855" y="19334"/>
                  </a:lnTo>
                  <a:lnTo>
                    <a:pt x="0" y="19334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513855" cy="574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4836170" y="0"/>
            <a:ext cx="2336509" cy="1028700"/>
            <a:chOff x="0" y="0"/>
            <a:chExt cx="329344" cy="145001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329344" cy="145001"/>
            </a:xfrm>
            <a:custGeom>
              <a:avLst/>
              <a:gdLst/>
              <a:ahLst/>
              <a:cxnLst/>
              <a:rect r="r" b="b" t="t" l="l"/>
              <a:pathLst>
                <a:path h="145001" w="329344">
                  <a:moveTo>
                    <a:pt x="66269" y="0"/>
                  </a:moveTo>
                  <a:lnTo>
                    <a:pt x="263075" y="0"/>
                  </a:lnTo>
                  <a:cubicBezTo>
                    <a:pt x="299674" y="0"/>
                    <a:pt x="329344" y="29670"/>
                    <a:pt x="329344" y="66269"/>
                  </a:cubicBezTo>
                  <a:lnTo>
                    <a:pt x="329344" y="78732"/>
                  </a:lnTo>
                  <a:cubicBezTo>
                    <a:pt x="329344" y="115331"/>
                    <a:pt x="299674" y="145001"/>
                    <a:pt x="263075" y="145001"/>
                  </a:cubicBezTo>
                  <a:lnTo>
                    <a:pt x="66269" y="145001"/>
                  </a:lnTo>
                  <a:cubicBezTo>
                    <a:pt x="29670" y="145001"/>
                    <a:pt x="0" y="115331"/>
                    <a:pt x="0" y="78732"/>
                  </a:cubicBezTo>
                  <a:lnTo>
                    <a:pt x="0" y="66269"/>
                  </a:lnTo>
                  <a:cubicBezTo>
                    <a:pt x="0" y="29670"/>
                    <a:pt x="29670" y="0"/>
                    <a:pt x="66269" y="0"/>
                  </a:cubicBezTo>
                  <a:close/>
                </a:path>
              </a:pathLst>
            </a:custGeom>
            <a:solidFill>
              <a:srgbClr val="FFFFFF">
                <a:alpha val="51765"/>
              </a:srgbClr>
            </a:solidFill>
            <a:ln w="38100" cap="sq">
              <a:solidFill>
                <a:srgbClr val="FFFFFF">
                  <a:alpha val="51765"/>
                </a:srgbClr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329344" cy="1831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1811395" y="0"/>
            <a:ext cx="2939050" cy="1028700"/>
            <a:chOff x="0" y="0"/>
            <a:chExt cx="414275" cy="145001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14275" cy="145001"/>
            </a:xfrm>
            <a:custGeom>
              <a:avLst/>
              <a:gdLst/>
              <a:ahLst/>
              <a:cxnLst/>
              <a:rect r="r" b="b" t="t" l="l"/>
              <a:pathLst>
                <a:path h="145001" w="414275">
                  <a:moveTo>
                    <a:pt x="52683" y="0"/>
                  </a:moveTo>
                  <a:lnTo>
                    <a:pt x="361592" y="0"/>
                  </a:lnTo>
                  <a:cubicBezTo>
                    <a:pt x="390688" y="0"/>
                    <a:pt x="414275" y="23587"/>
                    <a:pt x="414275" y="52683"/>
                  </a:cubicBezTo>
                  <a:lnTo>
                    <a:pt x="414275" y="92318"/>
                  </a:lnTo>
                  <a:cubicBezTo>
                    <a:pt x="414275" y="106290"/>
                    <a:pt x="408725" y="119690"/>
                    <a:pt x="398845" y="129570"/>
                  </a:cubicBezTo>
                  <a:cubicBezTo>
                    <a:pt x="388965" y="139450"/>
                    <a:pt x="375565" y="145001"/>
                    <a:pt x="361592" y="145001"/>
                  </a:cubicBezTo>
                  <a:lnTo>
                    <a:pt x="52683" y="145001"/>
                  </a:lnTo>
                  <a:cubicBezTo>
                    <a:pt x="38711" y="145001"/>
                    <a:pt x="25311" y="139450"/>
                    <a:pt x="15431" y="129570"/>
                  </a:cubicBezTo>
                  <a:cubicBezTo>
                    <a:pt x="5551" y="119690"/>
                    <a:pt x="0" y="106290"/>
                    <a:pt x="0" y="92318"/>
                  </a:cubicBezTo>
                  <a:lnTo>
                    <a:pt x="0" y="52683"/>
                  </a:lnTo>
                  <a:cubicBezTo>
                    <a:pt x="0" y="38711"/>
                    <a:pt x="5551" y="25311"/>
                    <a:pt x="15431" y="15431"/>
                  </a:cubicBezTo>
                  <a:cubicBezTo>
                    <a:pt x="25311" y="5551"/>
                    <a:pt x="38711" y="0"/>
                    <a:pt x="52683" y="0"/>
                  </a:cubicBezTo>
                  <a:close/>
                </a:path>
              </a:pathLst>
            </a:custGeom>
            <a:solidFill>
              <a:srgbClr val="FFFFFF">
                <a:alpha val="51765"/>
              </a:srgbClr>
            </a:solidFill>
            <a:ln w="38100" cap="sq">
              <a:solidFill>
                <a:srgbClr val="FFFFFF">
                  <a:alpha val="51765"/>
                </a:srgbClr>
              </a:soli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414275" cy="1831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537881" y="292143"/>
            <a:ext cx="490819" cy="444414"/>
          </a:xfrm>
          <a:custGeom>
            <a:avLst/>
            <a:gdLst/>
            <a:ahLst/>
            <a:cxnLst/>
            <a:rect r="r" b="b" t="t" l="l"/>
            <a:pathLst>
              <a:path h="444414" w="490819">
                <a:moveTo>
                  <a:pt x="0" y="0"/>
                </a:moveTo>
                <a:lnTo>
                  <a:pt x="490819" y="0"/>
                </a:lnTo>
                <a:lnTo>
                  <a:pt x="490819" y="444414"/>
                </a:lnTo>
                <a:lnTo>
                  <a:pt x="0" y="4444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14846992" y="0"/>
            <a:ext cx="2412308" cy="1007961"/>
          </a:xfrm>
          <a:custGeom>
            <a:avLst/>
            <a:gdLst/>
            <a:ahLst/>
            <a:cxnLst/>
            <a:rect r="r" b="b" t="t" l="l"/>
            <a:pathLst>
              <a:path h="1007961" w="2412308">
                <a:moveTo>
                  <a:pt x="0" y="0"/>
                </a:moveTo>
                <a:lnTo>
                  <a:pt x="2412308" y="0"/>
                </a:lnTo>
                <a:lnTo>
                  <a:pt x="2412308" y="1007961"/>
                </a:lnTo>
                <a:lnTo>
                  <a:pt x="0" y="100796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-25645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11811395" y="0"/>
            <a:ext cx="3024775" cy="1028700"/>
          </a:xfrm>
          <a:custGeom>
            <a:avLst/>
            <a:gdLst/>
            <a:ahLst/>
            <a:cxnLst/>
            <a:rect r="r" b="b" t="t" l="l"/>
            <a:pathLst>
              <a:path h="1028700" w="3024775">
                <a:moveTo>
                  <a:pt x="0" y="0"/>
                </a:moveTo>
                <a:lnTo>
                  <a:pt x="3024775" y="0"/>
                </a:lnTo>
                <a:lnTo>
                  <a:pt x="3024775" y="1028700"/>
                </a:lnTo>
                <a:lnTo>
                  <a:pt x="0" y="10287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13442" r="0" b="-13484"/>
            </a:stretch>
          </a:blipFill>
        </p:spPr>
      </p:sp>
      <p:pic>
        <p:nvPicPr>
          <p:cNvPr name="Picture 21" id="21">
            <a:hlinkClick action="ppaction://media"/>
          </p:cNvPr>
          <p:cNvPicPr>
            <a:picLocks noChangeAspect="true"/>
          </p:cNvPicPr>
          <p:nvPr>
            <a:videoFile r:link="rId7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6"/>
          <a:srcRect l="779" t="0" r="779" b="0"/>
          <a:stretch>
            <a:fillRect/>
          </a:stretch>
        </p:blipFill>
        <p:spPr>
          <a:xfrm flipH="false" flipV="false" rot="0">
            <a:off x="2324896" y="3429158"/>
            <a:ext cx="13638208" cy="6273576"/>
          </a:xfrm>
          <a:prstGeom prst="rect">
            <a:avLst/>
          </a:prstGeom>
        </p:spPr>
      </p:pic>
      <p:sp>
        <p:nvSpPr>
          <p:cNvPr name="TextBox 22" id="22"/>
          <p:cNvSpPr txBox="true"/>
          <p:nvPr/>
        </p:nvSpPr>
        <p:spPr>
          <a:xfrm rot="0">
            <a:off x="17492295" y="9568113"/>
            <a:ext cx="547464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07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217419" y="392620"/>
            <a:ext cx="6632725" cy="2815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53"/>
              </a:lnSpc>
            </a:pPr>
            <a:r>
              <a:rPr lang="en-US" sz="21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Zeham Management Technologies BootCamp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028700" y="2691512"/>
            <a:ext cx="4860187" cy="6396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48"/>
              </a:lnSpc>
            </a:pPr>
            <a:r>
              <a:rPr lang="en-US" sz="4800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Vehicle Count Highway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</p:childTnLst>
        </p:cTn>
      </p:par>
    </p:tnLst>
  </p:timing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742214" y="7517955"/>
            <a:ext cx="47625" cy="1740345"/>
            <a:chOff x="0" y="0"/>
            <a:chExt cx="12543" cy="45836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543" cy="458362"/>
            </a:xfrm>
            <a:custGeom>
              <a:avLst/>
              <a:gdLst/>
              <a:ahLst/>
              <a:cxnLst/>
              <a:rect r="r" b="b" t="t" l="l"/>
              <a:pathLst>
                <a:path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59300" y="0"/>
            <a:ext cx="1028700" cy="1028700"/>
            <a:chOff x="0" y="0"/>
            <a:chExt cx="270933" cy="27093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028700" y="1617843"/>
            <a:ext cx="4392426" cy="9547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2"/>
              </a:lnSpc>
            </a:pPr>
            <a:r>
              <a:rPr lang="en-US" sz="7200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Results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028700" y="2532380"/>
            <a:ext cx="1951042" cy="73407"/>
            <a:chOff x="0" y="0"/>
            <a:chExt cx="513855" cy="1933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513855" cy="19334"/>
            </a:xfrm>
            <a:custGeom>
              <a:avLst/>
              <a:gdLst/>
              <a:ahLst/>
              <a:cxnLst/>
              <a:rect r="r" b="b" t="t" l="l"/>
              <a:pathLst>
                <a:path h="19334" w="513855">
                  <a:moveTo>
                    <a:pt x="0" y="0"/>
                  </a:moveTo>
                  <a:lnTo>
                    <a:pt x="513855" y="0"/>
                  </a:lnTo>
                  <a:lnTo>
                    <a:pt x="513855" y="19334"/>
                  </a:lnTo>
                  <a:lnTo>
                    <a:pt x="0" y="19334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513855" cy="574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4836170" y="0"/>
            <a:ext cx="2336509" cy="1028700"/>
            <a:chOff x="0" y="0"/>
            <a:chExt cx="329344" cy="145001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329344" cy="145001"/>
            </a:xfrm>
            <a:custGeom>
              <a:avLst/>
              <a:gdLst/>
              <a:ahLst/>
              <a:cxnLst/>
              <a:rect r="r" b="b" t="t" l="l"/>
              <a:pathLst>
                <a:path h="145001" w="329344">
                  <a:moveTo>
                    <a:pt x="66269" y="0"/>
                  </a:moveTo>
                  <a:lnTo>
                    <a:pt x="263075" y="0"/>
                  </a:lnTo>
                  <a:cubicBezTo>
                    <a:pt x="299674" y="0"/>
                    <a:pt x="329344" y="29670"/>
                    <a:pt x="329344" y="66269"/>
                  </a:cubicBezTo>
                  <a:lnTo>
                    <a:pt x="329344" y="78732"/>
                  </a:lnTo>
                  <a:cubicBezTo>
                    <a:pt x="329344" y="115331"/>
                    <a:pt x="299674" y="145001"/>
                    <a:pt x="263075" y="145001"/>
                  </a:cubicBezTo>
                  <a:lnTo>
                    <a:pt x="66269" y="145001"/>
                  </a:lnTo>
                  <a:cubicBezTo>
                    <a:pt x="29670" y="145001"/>
                    <a:pt x="0" y="115331"/>
                    <a:pt x="0" y="78732"/>
                  </a:cubicBezTo>
                  <a:lnTo>
                    <a:pt x="0" y="66269"/>
                  </a:lnTo>
                  <a:cubicBezTo>
                    <a:pt x="0" y="29670"/>
                    <a:pt x="29670" y="0"/>
                    <a:pt x="66269" y="0"/>
                  </a:cubicBezTo>
                  <a:close/>
                </a:path>
              </a:pathLst>
            </a:custGeom>
            <a:solidFill>
              <a:srgbClr val="FFFFFF">
                <a:alpha val="51765"/>
              </a:srgbClr>
            </a:solidFill>
            <a:ln w="38100" cap="sq">
              <a:solidFill>
                <a:srgbClr val="FFFFFF">
                  <a:alpha val="51765"/>
                </a:srgbClr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329344" cy="1831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1811395" y="0"/>
            <a:ext cx="2939050" cy="1028700"/>
            <a:chOff x="0" y="0"/>
            <a:chExt cx="414275" cy="145001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14275" cy="145001"/>
            </a:xfrm>
            <a:custGeom>
              <a:avLst/>
              <a:gdLst/>
              <a:ahLst/>
              <a:cxnLst/>
              <a:rect r="r" b="b" t="t" l="l"/>
              <a:pathLst>
                <a:path h="145001" w="414275">
                  <a:moveTo>
                    <a:pt x="52683" y="0"/>
                  </a:moveTo>
                  <a:lnTo>
                    <a:pt x="361592" y="0"/>
                  </a:lnTo>
                  <a:cubicBezTo>
                    <a:pt x="390688" y="0"/>
                    <a:pt x="414275" y="23587"/>
                    <a:pt x="414275" y="52683"/>
                  </a:cubicBezTo>
                  <a:lnTo>
                    <a:pt x="414275" y="92318"/>
                  </a:lnTo>
                  <a:cubicBezTo>
                    <a:pt x="414275" y="106290"/>
                    <a:pt x="408725" y="119690"/>
                    <a:pt x="398845" y="129570"/>
                  </a:cubicBezTo>
                  <a:cubicBezTo>
                    <a:pt x="388965" y="139450"/>
                    <a:pt x="375565" y="145001"/>
                    <a:pt x="361592" y="145001"/>
                  </a:cubicBezTo>
                  <a:lnTo>
                    <a:pt x="52683" y="145001"/>
                  </a:lnTo>
                  <a:cubicBezTo>
                    <a:pt x="38711" y="145001"/>
                    <a:pt x="25311" y="139450"/>
                    <a:pt x="15431" y="129570"/>
                  </a:cubicBezTo>
                  <a:cubicBezTo>
                    <a:pt x="5551" y="119690"/>
                    <a:pt x="0" y="106290"/>
                    <a:pt x="0" y="92318"/>
                  </a:cubicBezTo>
                  <a:lnTo>
                    <a:pt x="0" y="52683"/>
                  </a:lnTo>
                  <a:cubicBezTo>
                    <a:pt x="0" y="38711"/>
                    <a:pt x="5551" y="25311"/>
                    <a:pt x="15431" y="15431"/>
                  </a:cubicBezTo>
                  <a:cubicBezTo>
                    <a:pt x="25311" y="5551"/>
                    <a:pt x="38711" y="0"/>
                    <a:pt x="52683" y="0"/>
                  </a:cubicBezTo>
                  <a:close/>
                </a:path>
              </a:pathLst>
            </a:custGeom>
            <a:solidFill>
              <a:srgbClr val="FFFFFF">
                <a:alpha val="51765"/>
              </a:srgbClr>
            </a:solidFill>
            <a:ln w="38100" cap="sq">
              <a:solidFill>
                <a:srgbClr val="FFFFFF">
                  <a:alpha val="51765"/>
                </a:srgbClr>
              </a:soli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414275" cy="1831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537881" y="292143"/>
            <a:ext cx="490819" cy="444414"/>
          </a:xfrm>
          <a:custGeom>
            <a:avLst/>
            <a:gdLst/>
            <a:ahLst/>
            <a:cxnLst/>
            <a:rect r="r" b="b" t="t" l="l"/>
            <a:pathLst>
              <a:path h="444414" w="490819">
                <a:moveTo>
                  <a:pt x="0" y="0"/>
                </a:moveTo>
                <a:lnTo>
                  <a:pt x="490819" y="0"/>
                </a:lnTo>
                <a:lnTo>
                  <a:pt x="490819" y="444414"/>
                </a:lnTo>
                <a:lnTo>
                  <a:pt x="0" y="4444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14846992" y="0"/>
            <a:ext cx="2412308" cy="1007961"/>
          </a:xfrm>
          <a:custGeom>
            <a:avLst/>
            <a:gdLst/>
            <a:ahLst/>
            <a:cxnLst/>
            <a:rect r="r" b="b" t="t" l="l"/>
            <a:pathLst>
              <a:path h="1007961" w="2412308">
                <a:moveTo>
                  <a:pt x="0" y="0"/>
                </a:moveTo>
                <a:lnTo>
                  <a:pt x="2412308" y="0"/>
                </a:lnTo>
                <a:lnTo>
                  <a:pt x="2412308" y="1007961"/>
                </a:lnTo>
                <a:lnTo>
                  <a:pt x="0" y="100796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-25645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11811395" y="0"/>
            <a:ext cx="3024775" cy="1028700"/>
          </a:xfrm>
          <a:custGeom>
            <a:avLst/>
            <a:gdLst/>
            <a:ahLst/>
            <a:cxnLst/>
            <a:rect r="r" b="b" t="t" l="l"/>
            <a:pathLst>
              <a:path h="1028700" w="3024775">
                <a:moveTo>
                  <a:pt x="0" y="0"/>
                </a:moveTo>
                <a:lnTo>
                  <a:pt x="3024775" y="0"/>
                </a:lnTo>
                <a:lnTo>
                  <a:pt x="3024775" y="1028700"/>
                </a:lnTo>
                <a:lnTo>
                  <a:pt x="0" y="10287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13442" r="0" b="-13484"/>
            </a:stretch>
          </a:blipFill>
        </p:spPr>
      </p:sp>
      <p:pic>
        <p:nvPicPr>
          <p:cNvPr name="Picture 21" id="21">
            <a:hlinkClick action="ppaction://media"/>
          </p:cNvPr>
          <p:cNvPicPr>
            <a:picLocks noChangeAspect="true"/>
          </p:cNvPicPr>
          <p:nvPr>
            <a:videoFile r:link="rId7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6"/>
          <a:srcRect l="657" t="0" r="657" b="0"/>
          <a:stretch>
            <a:fillRect/>
          </a:stretch>
        </p:blipFill>
        <p:spPr>
          <a:xfrm flipH="false" flipV="false" rot="0">
            <a:off x="3544487" y="3425334"/>
            <a:ext cx="11199025" cy="6383444"/>
          </a:xfrm>
          <a:prstGeom prst="rect">
            <a:avLst/>
          </a:prstGeom>
        </p:spPr>
      </p:pic>
      <p:sp>
        <p:nvSpPr>
          <p:cNvPr name="TextBox 22" id="22"/>
          <p:cNvSpPr txBox="true"/>
          <p:nvPr/>
        </p:nvSpPr>
        <p:spPr>
          <a:xfrm rot="0">
            <a:off x="17492295" y="9568113"/>
            <a:ext cx="547464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08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217419" y="392620"/>
            <a:ext cx="6632725" cy="2815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53"/>
              </a:lnSpc>
            </a:pPr>
            <a:r>
              <a:rPr lang="en-US" sz="21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Zeham Management Technologies BootCamp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028700" y="2691512"/>
            <a:ext cx="4860187" cy="6396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48"/>
              </a:lnSpc>
            </a:pPr>
            <a:r>
              <a:rPr lang="en-US" sz="4800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Vehicle night count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</p:childTnLst>
        </p:cTn>
      </p:par>
    </p:tnLst>
  </p:timing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742214" y="7517955"/>
            <a:ext cx="47625" cy="1740345"/>
            <a:chOff x="0" y="0"/>
            <a:chExt cx="12543" cy="45836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543" cy="458362"/>
            </a:xfrm>
            <a:custGeom>
              <a:avLst/>
              <a:gdLst/>
              <a:ahLst/>
              <a:cxnLst/>
              <a:rect r="r" b="b" t="t" l="l"/>
              <a:pathLst>
                <a:path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59300" y="0"/>
            <a:ext cx="1028700" cy="1028700"/>
            <a:chOff x="0" y="0"/>
            <a:chExt cx="270933" cy="27093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7492295" y="9568113"/>
            <a:ext cx="547464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09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0" y="1799773"/>
            <a:ext cx="7634687" cy="6687454"/>
            <a:chOff x="0" y="0"/>
            <a:chExt cx="10179583" cy="8916606"/>
          </a:xfrm>
        </p:grpSpPr>
        <p:pic>
          <p:nvPicPr>
            <p:cNvPr name="Picture 10" id="10"/>
            <p:cNvPicPr>
              <a:picLocks noChangeAspect="true"/>
            </p:cNvPicPr>
            <p:nvPr/>
          </p:nvPicPr>
          <p:blipFill>
            <a:blip r:embed="rId2"/>
            <a:srcRect l="20859" t="0" r="3031" b="0"/>
            <a:stretch>
              <a:fillRect/>
            </a:stretch>
          </p:blipFill>
          <p:spPr>
            <a:xfrm flipH="true" flipV="false">
              <a:off x="0" y="0"/>
              <a:ext cx="10179583" cy="8916606"/>
            </a:xfrm>
            <a:prstGeom prst="rect">
              <a:avLst/>
            </a:prstGeom>
          </p:spPr>
        </p:pic>
      </p:grpSp>
      <p:sp>
        <p:nvSpPr>
          <p:cNvPr name="TextBox 11" id="11"/>
          <p:cNvSpPr txBox="true"/>
          <p:nvPr/>
        </p:nvSpPr>
        <p:spPr>
          <a:xfrm rot="0">
            <a:off x="10833481" y="2447446"/>
            <a:ext cx="4392426" cy="9547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2"/>
              </a:lnSpc>
            </a:pPr>
            <a:r>
              <a:rPr lang="en-US" sz="7200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Conclusion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0833481" y="3386452"/>
            <a:ext cx="2931669" cy="48938"/>
            <a:chOff x="0" y="0"/>
            <a:chExt cx="772127" cy="12889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772127" cy="12889"/>
            </a:xfrm>
            <a:custGeom>
              <a:avLst/>
              <a:gdLst/>
              <a:ahLst/>
              <a:cxnLst/>
              <a:rect r="r" b="b" t="t" l="l"/>
              <a:pathLst>
                <a:path h="12889" w="772127">
                  <a:moveTo>
                    <a:pt x="0" y="0"/>
                  </a:moveTo>
                  <a:lnTo>
                    <a:pt x="772127" y="0"/>
                  </a:lnTo>
                  <a:lnTo>
                    <a:pt x="772127" y="12889"/>
                  </a:lnTo>
                  <a:lnTo>
                    <a:pt x="0" y="12889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772127" cy="509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9988740" y="3752148"/>
            <a:ext cx="6908734" cy="5844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Our project has the potential to significantly improve traffic efficiency and reduce congestion, leading to:</a:t>
            </a:r>
          </a:p>
          <a:p>
            <a:pPr algn="l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Shorter Travel Times: Drivers will experience reduced wait times at intersections, saving time and fuel.</a:t>
            </a:r>
          </a:p>
          <a:p>
            <a:pPr algn="l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Reduced Emissions: Optimized traffic flow will minimize idling time and fuel consumption, contributing to a cleaner environment.</a:t>
            </a:r>
          </a:p>
          <a:p>
            <a:pPr algn="l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Improved Safety: Smoother traffic flow can lead to fewer accidents and a safer driving experience.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</a:p>
        </p:txBody>
      </p:sp>
      <p:grpSp>
        <p:nvGrpSpPr>
          <p:cNvPr name="Group 16" id="16"/>
          <p:cNvGrpSpPr/>
          <p:nvPr/>
        </p:nvGrpSpPr>
        <p:grpSpPr>
          <a:xfrm rot="0">
            <a:off x="14836170" y="0"/>
            <a:ext cx="2336509" cy="1028700"/>
            <a:chOff x="0" y="0"/>
            <a:chExt cx="329344" cy="145001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329344" cy="145001"/>
            </a:xfrm>
            <a:custGeom>
              <a:avLst/>
              <a:gdLst/>
              <a:ahLst/>
              <a:cxnLst/>
              <a:rect r="r" b="b" t="t" l="l"/>
              <a:pathLst>
                <a:path h="145001" w="329344">
                  <a:moveTo>
                    <a:pt x="66269" y="0"/>
                  </a:moveTo>
                  <a:lnTo>
                    <a:pt x="263075" y="0"/>
                  </a:lnTo>
                  <a:cubicBezTo>
                    <a:pt x="299674" y="0"/>
                    <a:pt x="329344" y="29670"/>
                    <a:pt x="329344" y="66269"/>
                  </a:cubicBezTo>
                  <a:lnTo>
                    <a:pt x="329344" y="78732"/>
                  </a:lnTo>
                  <a:cubicBezTo>
                    <a:pt x="329344" y="115331"/>
                    <a:pt x="299674" y="145001"/>
                    <a:pt x="263075" y="145001"/>
                  </a:cubicBezTo>
                  <a:lnTo>
                    <a:pt x="66269" y="145001"/>
                  </a:lnTo>
                  <a:cubicBezTo>
                    <a:pt x="29670" y="145001"/>
                    <a:pt x="0" y="115331"/>
                    <a:pt x="0" y="78732"/>
                  </a:cubicBezTo>
                  <a:lnTo>
                    <a:pt x="0" y="66269"/>
                  </a:lnTo>
                  <a:cubicBezTo>
                    <a:pt x="0" y="29670"/>
                    <a:pt x="29670" y="0"/>
                    <a:pt x="66269" y="0"/>
                  </a:cubicBezTo>
                  <a:close/>
                </a:path>
              </a:pathLst>
            </a:custGeom>
            <a:solidFill>
              <a:srgbClr val="FFFFFF">
                <a:alpha val="51765"/>
              </a:srgbClr>
            </a:solidFill>
            <a:ln w="38100" cap="sq">
              <a:solidFill>
                <a:srgbClr val="FFFFFF">
                  <a:alpha val="51765"/>
                </a:srgbClr>
              </a:solidFill>
              <a:prstDash val="solid"/>
              <a:miter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0" y="-38100"/>
              <a:ext cx="329344" cy="1831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1811395" y="0"/>
            <a:ext cx="2939050" cy="1028700"/>
            <a:chOff x="0" y="0"/>
            <a:chExt cx="414275" cy="145001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414275" cy="145001"/>
            </a:xfrm>
            <a:custGeom>
              <a:avLst/>
              <a:gdLst/>
              <a:ahLst/>
              <a:cxnLst/>
              <a:rect r="r" b="b" t="t" l="l"/>
              <a:pathLst>
                <a:path h="145001" w="414275">
                  <a:moveTo>
                    <a:pt x="52683" y="0"/>
                  </a:moveTo>
                  <a:lnTo>
                    <a:pt x="361592" y="0"/>
                  </a:lnTo>
                  <a:cubicBezTo>
                    <a:pt x="390688" y="0"/>
                    <a:pt x="414275" y="23587"/>
                    <a:pt x="414275" y="52683"/>
                  </a:cubicBezTo>
                  <a:lnTo>
                    <a:pt x="414275" y="92318"/>
                  </a:lnTo>
                  <a:cubicBezTo>
                    <a:pt x="414275" y="106290"/>
                    <a:pt x="408725" y="119690"/>
                    <a:pt x="398845" y="129570"/>
                  </a:cubicBezTo>
                  <a:cubicBezTo>
                    <a:pt x="388965" y="139450"/>
                    <a:pt x="375565" y="145001"/>
                    <a:pt x="361592" y="145001"/>
                  </a:cubicBezTo>
                  <a:lnTo>
                    <a:pt x="52683" y="145001"/>
                  </a:lnTo>
                  <a:cubicBezTo>
                    <a:pt x="38711" y="145001"/>
                    <a:pt x="25311" y="139450"/>
                    <a:pt x="15431" y="129570"/>
                  </a:cubicBezTo>
                  <a:cubicBezTo>
                    <a:pt x="5551" y="119690"/>
                    <a:pt x="0" y="106290"/>
                    <a:pt x="0" y="92318"/>
                  </a:cubicBezTo>
                  <a:lnTo>
                    <a:pt x="0" y="52683"/>
                  </a:lnTo>
                  <a:cubicBezTo>
                    <a:pt x="0" y="38711"/>
                    <a:pt x="5551" y="25311"/>
                    <a:pt x="15431" y="15431"/>
                  </a:cubicBezTo>
                  <a:cubicBezTo>
                    <a:pt x="25311" y="5551"/>
                    <a:pt x="38711" y="0"/>
                    <a:pt x="52683" y="0"/>
                  </a:cubicBezTo>
                  <a:close/>
                </a:path>
              </a:pathLst>
            </a:custGeom>
            <a:solidFill>
              <a:srgbClr val="FFFFFF">
                <a:alpha val="51765"/>
              </a:srgbClr>
            </a:solidFill>
            <a:ln w="38100" cap="sq">
              <a:solidFill>
                <a:srgbClr val="FFFFFF">
                  <a:alpha val="51765"/>
                </a:srgbClr>
              </a:solidFill>
              <a:prstDash val="solid"/>
              <a:miter/>
            </a:ln>
          </p:spPr>
        </p:sp>
        <p:sp>
          <p:nvSpPr>
            <p:cNvPr name="TextBox 21" id="21"/>
            <p:cNvSpPr txBox="true"/>
            <p:nvPr/>
          </p:nvSpPr>
          <p:spPr>
            <a:xfrm>
              <a:off x="0" y="-38100"/>
              <a:ext cx="414275" cy="1831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22" id="22"/>
          <p:cNvSpPr/>
          <p:nvPr/>
        </p:nvSpPr>
        <p:spPr>
          <a:xfrm flipH="false" flipV="false" rot="0">
            <a:off x="537881" y="292143"/>
            <a:ext cx="490819" cy="444414"/>
          </a:xfrm>
          <a:custGeom>
            <a:avLst/>
            <a:gdLst/>
            <a:ahLst/>
            <a:cxnLst/>
            <a:rect r="r" b="b" t="t" l="l"/>
            <a:pathLst>
              <a:path h="444414" w="490819">
                <a:moveTo>
                  <a:pt x="0" y="0"/>
                </a:moveTo>
                <a:lnTo>
                  <a:pt x="490819" y="0"/>
                </a:lnTo>
                <a:lnTo>
                  <a:pt x="490819" y="444414"/>
                </a:lnTo>
                <a:lnTo>
                  <a:pt x="0" y="4444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3" id="23"/>
          <p:cNvSpPr/>
          <p:nvPr/>
        </p:nvSpPr>
        <p:spPr>
          <a:xfrm flipH="false" flipV="false" rot="0">
            <a:off x="14846992" y="0"/>
            <a:ext cx="2412308" cy="1007961"/>
          </a:xfrm>
          <a:custGeom>
            <a:avLst/>
            <a:gdLst/>
            <a:ahLst/>
            <a:cxnLst/>
            <a:rect r="r" b="b" t="t" l="l"/>
            <a:pathLst>
              <a:path h="1007961" w="2412308">
                <a:moveTo>
                  <a:pt x="0" y="0"/>
                </a:moveTo>
                <a:lnTo>
                  <a:pt x="2412308" y="0"/>
                </a:lnTo>
                <a:lnTo>
                  <a:pt x="2412308" y="1007961"/>
                </a:lnTo>
                <a:lnTo>
                  <a:pt x="0" y="100796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-25645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11811395" y="0"/>
            <a:ext cx="3024775" cy="1028700"/>
          </a:xfrm>
          <a:custGeom>
            <a:avLst/>
            <a:gdLst/>
            <a:ahLst/>
            <a:cxnLst/>
            <a:rect r="r" b="b" t="t" l="l"/>
            <a:pathLst>
              <a:path h="1028700" w="3024775">
                <a:moveTo>
                  <a:pt x="0" y="0"/>
                </a:moveTo>
                <a:lnTo>
                  <a:pt x="3024775" y="0"/>
                </a:lnTo>
                <a:lnTo>
                  <a:pt x="3024775" y="1028700"/>
                </a:lnTo>
                <a:lnTo>
                  <a:pt x="0" y="10287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13442" r="0" b="-13484"/>
            </a:stretch>
          </a:blipFill>
        </p:spPr>
      </p:sp>
      <p:sp>
        <p:nvSpPr>
          <p:cNvPr name="TextBox 25" id="25"/>
          <p:cNvSpPr txBox="true"/>
          <p:nvPr/>
        </p:nvSpPr>
        <p:spPr>
          <a:xfrm rot="0">
            <a:off x="1217419" y="392620"/>
            <a:ext cx="6632725" cy="2815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53"/>
              </a:lnSpc>
            </a:pPr>
            <a:r>
              <a:rPr lang="en-US" sz="21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Zeham Management Technologies BootCamp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DAGPla5JFno</dc:identifier>
  <dcterms:modified xsi:type="dcterms:W3CDTF">2011-08-01T06:04:30Z</dcterms:modified>
  <cp:revision>1</cp:revision>
  <dc:title>Group 4</dc:title>
</cp:coreProperties>
</file>

<file path=docProps/thumbnail.jpeg>
</file>